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26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0:02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8446 8599 264 0,'0'-2'11'0,"2"-5"25"15,-2-2-34-15,5 0-6 0,-2 0-1 16,2 2-7-16,-1 0 7 16,-1-2-11-16,0 2 18 15,1 1 4-15,1 3-8 16,-1-2 11-16,2 1 2 16,-1 2-9-16,0 0 0 15,0 1 0-15,1 1 0 0,2 0 0 16,-1 0 1-16,1 0-2 15,3 0 0-15,0 0 2 16,0 0 0-16,2 3 4 16,1 3-1-16,1-3-1 15,0 2 3-15,2 1 1 0,0-1-1 16,3 3 0-16,1-1 0 16,3-2 1-16,1 0-2 15,2-1-1-15,2 1 0 16,-2-1-1-16,3 1 3 15,3-1-3-15,-1-1 1 0,4-1-1 16,1 0 2-16,2-1-1 16,5 2-2-16,1-2-2 15,0-1 0-15,5 2-1 16,0-2-1-16,1 2 1 16,0-2-1-16,5 0 0 0,0 0 1 15,3 0-1-15,1 0 0 16,3 0 0-16,-1-2 0 15,3-1-1-15,-1-1 1 16,1 2 1-16,0-1-1 16,-3 1 1-16,1 0-2 0,4 0 2 15,-4 0-1-15,0 2 0 16,3-2 0-16,-3 1 1 16,2 1-1-16,-1-2 0 15,1 0 0-15,-2 1 0 16,-4-1 0-16,-1-2 0 15,-4 2 0-15,-8 0 0 0,-1 1 2 16,-2-3-2-16,-6 2 0 16,4-1 0-16,-7 1 1 15,-2 0-1-15,-3 2 0 16,-4 0-1-16,-6 0-49 0,-7 0-42 16,-11 0-225-16</inkml:trace>
  <inkml:trace contextRef="#ctx0" brushRef="#br0" timeOffset="24639.2837">8368 7898 372 0,'-12'-21'2'0,"0"-3"5"15,-5 4 1-15,7 7 10 0,3 2-5 16,-2 5 3-16,1 1-4 16,5 5-8-16,0 0-6 15,-1 2-1-15,2 11 1 16,1 6-4-16,1 7 3 15,0 12 3-15,0 5 0 16,3 11 0-16,6 6-3 16,4 6 2-16,3 7 1 0,4 0 0 15,7-3 1-15,7-4-1 16,5-8 0-16,15-6-3 16,7-10-26-16,2-18-37 15,0-11-100-15</inkml:trace>
  <inkml:trace contextRef="#ctx0" brushRef="#br0" timeOffset="25404.8514">11772 7942 364 0,'0'-3'17'0,"-2"-1"9"0,0 2-12 16,2 1-9-16,0 1-7 15,2 0-2-15,5 0 8 16,4 1-6-16,2 8-4 0,3 2 0 15,0 7-6-15,-1 4 4 16,-3 6 2-16,-3 2 3 16,-3 8 1-16,-6 6 1 15,-6 8 3-15,-12 5 11 16,-7 5 2-16,-2 6 7 16,-4 6-6-16,4 6-10 0,5 4-1 15,5 3-4-15,-1-1-4 16,-1-4-70-16,-7-10-258 15</inkml:trace>
  <inkml:trace contextRef="#ctx0" brushRef="#br0" timeOffset="29139.1889">2689 9418 358 0,'-10'-13'7'0,"1"1"8"16,4 1 1-16,-1 0-3 16,-1 4-10-16,3 4 1 0,1-2-4 15,-1 2 0-15,1 3-2 16,3-2-7-16,0 1-5 15,3-9-16-15,8-1-1 16,5-5 35-16,5-7 5 16,-1-1-8-16,4-4-4 0,-2-3 8 15,0 1-2-15,0-2 2 16,0 1-1-16,2 3-3 16,2-2-1-16,-3-1-12 15,-3 3-131-15</inkml:trace>
  <inkml:trace contextRef="#ctx0" brushRef="#br0" timeOffset="29670.4098">2414 10894 374 0,'0'0'7'0,"0"0"3"16,0 0-14-16,2-3 3 16,8-2 3-16,0-6-2 15,8-6 1-15,5-5-5 16,8-9-1-16,9-8 7 16,3-9 2-16,7-2-9 15,2-3-19-15,-2-1-22 0,1 4-9 16,-3 6-3-16,-3 1 11 15,-4 5-21-15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48:13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30695 4949 529 0,'0'4'53'15,"0"-4"-34"-15,0 0-30 16,0 0-41-16,0 0-26 16,0 0 16-16,0 0-13 15,0-4-73-15</inkml:trace>
  <inkml:trace contextRef="#ctx0" brushRef="#br0" timeOffset="203.1142">30808 4902 566 0,'0'0'56'0,"0"0"-53"16,0 0-18-16,0 0-32 0,0 0-17 15,1 0-25-15,7-6-106 16</inkml:trace>
  <inkml:trace contextRef="#ctx0" brushRef="#br0" timeOffset="437.5175">30775 4935 663 0,'0'0'35'16,"0"0"-36"-16,-1 0-39 0,-1-5-34 16,2-2-47-16,5 0-30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49:03.8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17653 7081 109 0,'0'0'235'0,"0"0"-198"16,0 0-12-16,0-3-12 16,0-3-1-16,7-5-4 15,4-1-4-15,3-4-4 16,6-7 2-16,7-4-1 0,4-5 1 16,6-6 3-16,1-1-5 15,11-6 3-15,0-1-2 16,5-2-1-16,2-2 0 15,0-1 2-15,2 1-1 16,-2 1 4-16,-3 4-2 16,-6 7-3-16,-5 2 0 15,-8 8-3-15,-6 4 0 0,-10 8 3 16,-6 3 0-16,-7 6 0 16,-5 4 1-16,0 1 3 15,0 2-3-15,-3 0-4 16,-1 0-5-16,-1 0-11 15,2 0-25-15,-1 0-47 0,-2 0-29 16</inkml:trace>
  <inkml:trace contextRef="#ctx0" brushRef="#br0" timeOffset="2906.1146">18615 5879 453 0,'-2'-2'27'0,"-5"-9"-5"0,6 4-16 15,1 5 2-15,0 0-6 16,0 2-1-16,0-1-2 15,0 1 3-15,0 0-4 16,0 0-2-16,3 0 1 16,10 7 0-16,1 7-1 15,4 8 2-15,2 10 1 0,0 7-1 16,-2 8-1-16,-1 6 4 16,-2 2 1-16,-1 0-2 15,-2-3 1-15,2-7-1 16,-6-10-1-16,-1-11-3 15,-1-8 1-15,-6-7 2 0,0-9 5 16,-6 0 30-16,-8-11 0 16,-6-5-23-16,-5-9-2 15,-3-9 0-15,-1-5 13 16,2-7-18-16,0-6-2 16,4-3 2-16,7-1-1 15,3 1-7-15,4-2 1 0,7 3 1 16,2-1 0-16,2 5-3 15,8 0-5-15,7 5 3 16,2 4-10-16,5 5-26 16,-1 4-46-16,1 4-50 0</inkml:trace>
  <inkml:trace contextRef="#ctx0" brushRef="#br0" timeOffset="3140.4595">18759 6005 170 0,'-2'15'266'15,"0"-10"-224"-15,2-5-28 16,0 0-16-16,2 0 1 16,7 0 3-16,6-7 7 0,4-7 0 15,6-7-5-15,9-5-3 16,0-2-11-16,1-2-24 15,-1 1-37-15,-5 2-37 16,-5 2-12-16</inkml:trace>
  <inkml:trace contextRef="#ctx0" brushRef="#br0" timeOffset="3281.0842">19068 5759 210 0,'1'-2'120'16,"-1"0"-56"-16,0 2-16 16,4 0-28-16,6 6-20 15,-2 8 2-15,4 4 7 0,7 7 3 16,-2 0-6-16,2 4-2 15,-1-6-3-15,-1-2-16 16,-2-5-34-16,-3-7-64 16,-5-9-99-16</inkml:trace>
  <inkml:trace contextRef="#ctx0" brushRef="#br0" timeOffset="3437.3261">19050 5645 429 0,'-11'-3'18'16,"4"-1"-13"-16,5 1-18 15,2-1-54-15,0-2-58 16,7-1-88-16</inkml:trace>
  <inkml:trace contextRef="#ctx0" brushRef="#br0" timeOffset="3718.5526">19181 5635 328 0,'7'1'118'16,"-2"1"-109"-16,7 2-13 15,-2-1 6-15,6 4-3 0,2 4 1 16,2 1 0-16,-2 3 0 16,-3 0 1-16,-5 0-1 15,-1-1-6-15,-8-3-5 16,-1-2 0-16,0-4 8 15,-6 1 3-15,-5-4 4 0,1-2 3 16,-4 0 6-16,4 0 7 16,2-6 10-16,3-6-8 15,1-3-12-15,4-4-18 16,0-4 0-16,7-2-11 16,8 0-24-16,4-2-6 15,-2 2-43-15,1 2-39 0</inkml:trace>
  <inkml:trace contextRef="#ctx0" brushRef="#br0" timeOffset="4187.2582">19461 5436 378 0,'2'0'66'0,"-2"0"-38"0,0 0-11 15,2 0-13-15,1 0-6 16,2 6-4-16,3 5 5 15,5 3 0-15,0 5-2 0,4 5-6 16,3 1 7-16,3 5 2 16,-1-2 0-16,-2 2-6 15,-3-3-14-15,-4-4 0 16,-2-4-10-16,-10-2 13 16,-1-4 9-16,-5-4 8 0,-10-2 3 15,0-5 1-15,-2-2-1 16,3 0 4-16,2-6 2 15,2-10-2-15,5-5-12 16,3-8-14-16,2-4-20 16,0-7-20-16,11-1 14 15,0-5 31-15,0 1 10 16,-3 4 15-16,-2 5-10 0,-2 4 24 16,-4 4 35-16,0 8-1 15,0 6-17-15,0 3-5 16,0 4-15-16,2 6-8 15,5 1-13-15,5 0-4 0,3 5-2 16,0 7 3-16,7 6 2 16,2 6 0-16,1 4 0 15,-1 2-6-15,2-2-33 16,-3-3-38-16,-4-5-95 16</inkml:trace>
  <inkml:trace contextRef="#ctx0" brushRef="#br0" timeOffset="4374.7523">19691 5440 259 0,'-6'0'263'0,"5"0"-235"15,1-4-14-15,8-6-15 16,14-6-9-16,9-6-9 0,8-5-35 15,5-3-32-15,-2-3-112 16</inkml:trace>
  <inkml:trace contextRef="#ctx0" brushRef="#br0" timeOffset="5015.3419">20244 5005 163 0,'0'-2'282'16,"0"2"-264"-16,0 0-14 16,-2 0-3-16,-1 0-1 0,-1 7-3 15,2 9 0-15,1 6 3 16,1 1 0-16,0 4 0 16,0-1-2-16,8-1 1 15,7-4-1-15,1-5-8 16,7-3-5-16,4-4 10 0,4-6 1 15,-2-3-6-15,-2-1-4 16,-5-3 7-16,-3-4 7 16,-5-5 1-16,-6 2 2 15,-8-2 12-15,0 1 15 16,-7-5-9-16,-6 5-1 0,-1-5-6 16,-6 3-7-16,-2 3 2 15,4 3-7-15,0 0-1 16,0 5 1-16,5 0-1 15,3 1 0-15,5 2-1 16,0-1-1-16,5 1 1 0,0-1-9 16,10-5-7-16,6-3-1 15,9-2 15-15,7-1 0 16,6 0-4-16,5 1-1 16,2 2-2-16,-1 5 1 15,-5 4-7-15,-7 0-9 16,-5 7-1-16,-8 4 13 0,-6-2 7 15,-6 0 2-15,-5-3 1 16,-2-2 7-16,0 0 19 16,-5 0 23-16,-4-4-7 15,4 0 0-15,-3 0-6 0,4 0-1 16,3-3 3-16,-1-5-10 16,2-3-15-16,0-7-9 15,3-3-4-15,9-6 0 16,0-5-10-16,4-1-22 15,2-2-36-15,-1 7-32 16,-2-3-25-16,2 6-108 16</inkml:trace>
  <inkml:trace contextRef="#ctx0" brushRef="#br0" timeOffset="5952.7667">21060 4673 123 0,'0'0'313'16,"0"0"-280"-16,0 0-19 16,-4 0-11-16,-4 0-2 15,-1 0 2-15,-1 0-3 0,-7 0-8 16,0 9 0-16,-3 4-2 16,-4 4 1-16,2 5 2 15,-4 4 5-15,3 3 2 16,4-1 0-16,7-1-1 15,5 0-2-15,7-6-6 0,4-4 7 16,13-5-2-16,7-6 2 16,8-6 3-16,2-3-3 15,3-11-14-15,0-7-13 16,-4-6-19-16,-5-3-6 16,-7-4 15-16,-8 0 44 15,-9-3 30-15,-4 1 13 16,-2-2 1-16,-10 3-9 0,-6-3-10 15,-4 8-7-15,3 1-5 16,-3 5-7-16,2 0 0 16,2 8-1-16,2 6-2 15,5-1 2-15,0 4-6 0,4 3-4 16,2 2 0-16,3 2-5 16,2 0-2-16,0 6-20 15,0 10-6-15,2 3 30 16,6 8 3-16,2 3 0 15,2 2 0-15,2 1-5 16,1-3-7-16,5-5 1 0,1-4 4 16,6-4 3-16,0-7-1 15,2-2 4-15,3-5 1 16,-3-3 0-16,-2 0-2 16,-2 0-1-16,-4-11 3 15,-1-3-1-15,0-4 1 0,-2-5 8 16,-2-4-4-16,-2 0 3 15,-5 0 1-15,1 8-5 16,-5 1 1-16,-2 5 10 16,-3 8-3-16,0 2 15 0,0 1-3 15,0 2-11-15,0 0-11 16,0 4-7-16,0 6-6 16,0 4 6-16,0 2 0 15,0 2 0-15,7-2-7 16,5-3 5-16,2-6-2 15,4-5 4-15,1-2 2 16,3-6-1-16,-2-6-7 0,-1-8-5 16,-2 1 5-16,-2-4 9 15,-3-1 5-15,-7-1-1 16,-2 2 5-16,-3 1 7 16,0 1 0-16,-3 5 2 15,-6 2-1-15,-4 2 4 0,3 2-5 16,-2 5-7-16,0 3-1 15,5 2 1-15,0 0-2 16,7 6-8-16,0 5 0 16,0 2 0-16,14 4 2 0,6-1 1 15,9-2-7-15,0-3-18 16,7-1-13-16,-4-4-50 16,-2-2-180-16</inkml:trace>
  <inkml:trace contextRef="#ctx0" brushRef="#br0" timeOffset="6765.2024">20464 5965 430 0,'7'1'42'16,"0"3"-41"-16,5 3-6 16,3 0 5-16,5 5 0 15,2 5 0-15,-2-1-2 16,2 0-6-16,-4 0-1 16,-3-6 1-16,-5 0 3 0,-5-5 5 15,-3-3-3-15,-2-2 7 16,0 0 9-16,-9-2 3 15,-4-9-11-15,-4 1 0 16,-2-9 5-16,2 0 1 0,-1-3-4 16,0-2-5-16,2-2 0 15,3 2-1-15,2 2 0 16,1 2-2-16,3 4 2 16,3 4-1-16,1 1 6 15,3 2 3-15,0 2-8 16,14 0-4-16,1 3 2 0,7 3 0 15,2 1-1-15,3 3 1 16,0 8 0-16,0 2-1 16,-3 1-4-16,0-2-4 15,-2-3 0-15,-3-2 7 16,-1-5 2-16,-7-2 1 0,0 0-1 16,-2-2 2-16,-4-7 5 15,-2-1-1-15,-1-7 2 16,-2-2-1-16,0-2 7 15,0-5-9-15,-2 2-2 0,-1 2 4 16,-2 2 0-16,3 4 1 16,0 4-5-16,2 5 0 15,0 3-1-15,0 4 2 16,7 0-6-16,6 0 0 16,5 8-4-16,3 5 4 15,3 7 3-15,2 2 0 0,-2 3 0 16,1 0-3-16,-1 0-41 15,-4-2-8-15,-3-2-53 16,-3-5-68-16</inkml:trace>
  <inkml:trace contextRef="#ctx0" brushRef="#br0" timeOffset="7187.0433">21129 5717 192 0,'0'-22'22'0,"0"4"6"16,-7 0 22-16,-1 4 12 16,-2 4-20-16,1 0-1 15,-1 5-16-15,-2 3-14 16,0 2-8-16,-4 2-7 16,2 10-4-16,-3 5 1 0,5 2 6 15,0 3 0-15,2-1 1 16,5-1-2-16,3-6 1 15,2-2-7-15,0-1-2 16,0-6 3-16,5-3 0 16,4-2 11-16,1 0 1 15,2-3-3-15,-1-6 1 16,0-2 0-16,-4-1-2 0,-2 3 0 16,0-5 0-16,-2 6 6 15,0 1 10-15,-3 2-5 16,0 1 0-16,0 3 7 15,4 1-6-15,-1 0-15 0,4 0-4 16,2 7 4-16,8-1 1 16,3 2 2-16,0-4-12 15,6-3-18-15,1-1-19 16,-2-1-115-16</inkml:trace>
  <inkml:trace contextRef="#ctx0" brushRef="#br0" timeOffset="7452.6477">21223 5560 341 0,'0'-6'68'15,"0"-1"-56"-15,8 2-11 0,7 5 2 16,-1 0-3-16,4 1-2 16,-2 6 1-16,-4 3 2 15,-4-2-2-15,-1-1-1 16,-5-1 0-16,-2-2 3 0,0-3 21 15,-5-1 20-15,-2 0-4 16,2 0-11-16,1-1-8 16,2-10-1-16,2-5-9 15,0-4-22-15,7-7-22 16,9-6-28-16,2-7-22 16,1 1-64-16</inkml:trace>
  <inkml:trace contextRef="#ctx0" brushRef="#br0" timeOffset="7655.7731">21416 5174 379 0,'-7'-7'54'0,"2"1"-10"15,2 1-18-15,3 3-14 0,0 2-9 16,8 0-10-16,9 7 6 16,0 6 2-16,3 7-2 15,1-1 1-15,-2 6 0 16,-1 2-14-16,-4-4-10 0,1-1-3 15,-3-1-4-15,-2-4-7 16,-2-5-27-16,-2-5 18 16,-1-6-35-16,-2-1-19 15</inkml:trace>
  <inkml:trace contextRef="#ctx0" brushRef="#br0" timeOffset="7890.1695">21657 5112 269 0,'0'0'67'0,"-5"0"-44"16,-2 11-21-16,-2 7 0 15,1 2-1-15,-2 8 3 16,1-1 0-16,3 3-2 16,2-2-2-16,3-3 2 15,1-1-1-15,0-5-2 16,5-3 2-16,10-7-3 0,0-6-15 15,6-3-10-15,2-3-67 16,1-14-143-16</inkml:trace>
  <inkml:trace contextRef="#ctx0" brushRef="#br0" timeOffset="8405.7291">21896 5126 305 0,'0'-6'84'0,"0"2"-48"15,0 0-15-15,0 4-8 16,-2 0-9-16,-1 0-7 0,1 8-2 16,2 3 3-16,0 4 1 15,0 0-3-15,0 0-14 16,5-2-6-16,-1-3-6 16,-1-3 4-16,-1-3-6 15,0-4 7-15,-2 0 25 0,0 0 20 16,0-6-9-16,0-4-1 15,0-3 4-15,-4 2-8 16,-1-6-1-16,0 3 2 16,-2 1-1-16,-1-1-2 15,3 0 2-15,1 1 1 0,1 2-2 16,3 1 0-16,0-1-3 16,0 2-15-16,12-1-7 15,6 2 16-15,2 2-1 16,0 2-10-16,3 2 7 15,1 2 8-15,-5 2 2 16,1 6-4-16,0 3 2 0,-8 2-1 16,-1-5 2-16,-2 3 1 15,-3-5-1-15,-5-1 2 16,1-5 10-16,-2 0 16 16,0 0 19-16,0 0 9 15,0-7-17-15,-5-4-30 0,0-5 4 16,-2-7 5-16,6-2-12 15,1-4-7-15,0-3-13 16,0 2-12-16,8 0-29 16,-3-1-55-16</inkml:trace>
  <inkml:trace contextRef="#ctx0" brushRef="#br0" timeOffset="11749.227">12849 8813 342 0,'-3'0'22'0,"-2"0"0"16,5-3-15-16,0 1-3 15,0 0-4-15,0 0 1 16,1-2 0-16,4 3-1 0,7-5 2 16,0 1-1-16,8-4 2 15,4 2 1-15,13-4 6 16,6-3 0-16,9-2-6 16,8-2-1-16,4-2-1 0,6-3-1 15,0 4 0-15,-2-3 0 16,2 1 2-16,-5 0 5 15,-2 1 0-15,-2 2 3 16,-2-2 1-16,-6 4-3 16,-2 2-1-16,-4 2-3 0,-8 2-3 15,-5 0-1-15,-8 4 0 16,-6 3 0-16,-5-2 0 16,-8 5-4-16,-1 0-23 15,-6 0-13-15,0 0 1 16,-9 5 11-16,-7 0-18 15,-4 3-60-15,-3-2-55 0</inkml:trace>
  <inkml:trace contextRef="#ctx0" brushRef="#br0" timeOffset="15561.6675">17914 12775 272 0,'0'-17'11'15,"1"-4"21"-15,1 5-5 0,2 0-1 16,-1 4-8-16,1-1-1 16,-1 2-9-16,2 4 2 15,0 0-2-15,0 3-5 16,-2 1-3-16,4 3 1 15,2 0-3-15,4 5 0 16,3 11-1-16,7 9 2 0,3 8 0 16,4 6 1-16,3 7 1 15,-1 4-1-15,-2 2 1 16,1 1-1-16,-2-1 1 16,-4-2-1-16,-2 0 2 15,-3-1 0-15,-2-3 3 0,-4-2-3 16,1-1 1-16,-1-8-2 15,-2-2 3-15,-1-2-3 16,-2-5 0-16,1-2 1 16,0-2-1-16,-1-1-1 15,-2-5 1-15,-5 1-13 16,-2-5-39-16,-2-7-18 0,-10-5-46 16</inkml:trace>
  <inkml:trace contextRef="#ctx0" brushRef="#br0" timeOffset="16624.09">18030 14239 264 0,'-2'7'37'0,"0"-7"11"16,2 0-25-16,0 0-1 15,0-3-4-15,0-4-7 0,0-3-9 16,5-2-1-16,3-2 2 16,1-2 0-16,0-2-2 15,0 2 2-15,0 0-1 16,-6 1-1-16,1 5 0 0,-4 1-3 15,0 4 4-15,0 1-1 16,-12 4-2-16,-3 0-1 16,-6 2-7-16,-6 8 3 15,-2 5 6-15,-1 4-1 16,1 3 1-16,3 3-1 0,8-2-8 16,8 4-9-16,3-2-4 15,7 2-1-15,0-4 6 16,7 2 5-16,3-4 6 15,7-1-2-15,1-2 0 16,1-4 3-16,1 0 2 16,2-7 19-16,-6 2-4 0,-1-3 0 15,-5-1 0-15,-3-2-3 16,-3 3-6-16,-4 1-3 16,0 2 7-16,-7 1 0 15,-7 5 0-15,-6-1-2 0,-4 4-3 16,-1-2-13-16,-1-4-48 15,4-5-61-15</inkml:trace>
  <inkml:trace contextRef="#ctx0" brushRef="#br0" timeOffset="17061.5614">18055 14303 323 0,'2'0'69'0,"1"-3"-37"16,3-8-29-16,3 2-6 16,5-2 2-16,1 1 0 15,2-1 2-15,0-1-11 0,-3-1-7 16,1 1 8-16,-5-1 9 15,0 1 0-15,-5-1 2 16,-2 3-2-16,-1-3 0 16,-2 2-2-16,0 1-8 15,-2 0 2-15,-3 4-3 16,-3 2 2-16,-2 4 7 0,1 0 0 16,-4 0 2-16,-1 10 1 15,-1 5 1-15,1 4 3 16,-1 5 0-16,3-1 0 15,0 3 2-15,2-1-2 16,5 0-2-16,3-3-3 16,2-1 1-16,0-6-1 0,11-5-1 15,9-4-3-15,9-6-11 16,5 0-20-16,5-16-65 16</inkml:trace>
  <inkml:trace contextRef="#ctx0" brushRef="#br0" timeOffset="18045.8644">18389 14118 404 0,'-12'-7'8'16,"-1"-1"16"-16,2 1-13 16,1 7-2-16,4 0-3 15,-1 0-6-15,0 9-2 16,0 2-1-16,3 5 2 15,-2 4-2-15,4-1 2 16,2-3 0-16,0 2 0 0,0-4-1 16,10-3-7-16,0-4-7 15,7-3-13-15,6-4 24 16,0 0-4-16,3 0 3 16,1-9-3-16,-5 0 1 0,2 0 6 15,-6-2-2-15,-4-1 8 16,-4 1-3-16,-3 2 3 15,-2 1 4-15,0-2 4 16,-3 5 10-16,-2 0-3 16,2 5-4-16,-1 0-6 15,1 0-7-15,4 0-7 0,0 9 3 16,2 2 2-16,4 1-1 16,2-1 0-16,-1 1-17 15,2-5-1-15,-4-3 6 16,2-2 4-16,-4-2 6 15,-4-2 4-15,2-7 0 0,-2-4 2 16,-1 1 2-16,-2 0 5 16,-2-5 0-16,0 3 6 15,-2 0-5-15,-4 1-4 16,-4 4-3-16,1-1-1 0,-2 4 0 16,-1 5-4-16,1 1-4 15,-2 0-1-15,1 1 2 16,0 8 3-16,5 0 0 15,-1 0-4-15,1 0-8 16,2-2-4-16,0-1 6 16,2-3 7-16,3-1 4 0,0-2 3 15,0 0 8-15,0 0 2 16,8-7-14-16,2-2 2 16,4-2-5-16,6 0 6 15,2 1-3-15,0 1 2 16,-3-2-1-16,3 6 0 15,-5 1-1-15,3 4-2 0,0 2-2 16,-1 0 4-16,-2 8 0 16,0-1 1-16,0 2-2 15,-7 0 0-15,0-4 0 16,-5 2-6-16,-3 0 4 0,-2-4 3 16,0-1 1-16,-2-1 1 15,-9 1 5-15,2-2-4 16,1-1 1-16,-2-1 1 15,3 0 4-15,0-1 1 16,4-8-4-16,-1-4 1 16,2-1-3-16,2-2 2 0,0-4-2 15,6-1-1-15,0 3 1 16,5 0 4-16,2 4-1 16,-1 3-1-16,5 2-1 15,-2 4-1-15,2 3-3 0,0 2 2 16,5 0-1-16,0 5 0 15,0 8-2-15,-1-1 1 16,-1 4 0-16,-3 0-9 16,0 2-25-16,-5-4-19 15,3-3-46-15,-1-4-82 16</inkml:trace>
  <inkml:trace contextRef="#ctx0" brushRef="#br0" timeOffset="18577.0744">19271 14039 150 0,'12'-14'57'0,"0"-4"4"0,-5 0-16 16,-4 2-4-16,-1-2-8 15,-2 4-2-15,0-2-11 16,-2 2-11-16,-7 1-6 16,0 5-4-16,-3-2 0 15,0 3 0-15,0 2 0 0,-2 3 1 16,1 2 1-16,-1 0-1 15,1 2-1-15,-1 9-1 16,-1 3 1-16,5 4 0 16,-1 1 0-16,6-1-1 15,2-2 0-15,3 0-1 0,3-3-2 16,6-6-6-16,5-4 8 16,2-3 3-16,3 0-2 15,1-5-3-15,1-6 2 16,-2-3-13-16,-4-4 4 15,-3 0 12-15,-3-3 2 0,-3-2 0 16,-6 0 16-16,0-2 6 16,-10-2-9-16,-4 0-1 15,-3 1-4-15,-2-1-7 16,-1 5 2-16,1 1 1 16,2 3-5-16,-1 4 6 15,8 7 0-15,-1 1-2 0,3 4-2 16,3 2-5-16,2 4 0 15,3 9-2-15,0 5-1 16,1 5 3-16,14 4-3 16,4 3 6-16,8 2-1 15,0 2 0-15,6-2 0 0,-1-3-25 16,0-1-11-16,1-7-8 16,-3-10-39-16,2-8-92 15</inkml:trace>
  <inkml:trace contextRef="#ctx0" brushRef="#br0" timeOffset="19295.7638">19748 13666 346 0,'0'-8'15'16,"0"-2"38"-16,-3 3-30 16,-1 2-7-16,1 3-5 15,-1 2-8-15,1 0-1 0,-1 0-4 16,2 11 0-16,2 2-1 16,0 2 0-16,0 2 0 15,0 1 0-15,8-4 0 16,2 0 2-16,2-2 0 15,7-2-3-15,-1-5 3 0,4-3 2 16,0-2 1-16,-2 0 1 16,0-2 0-16,-4-6 1 15,-5 0-2-15,-3 1 2 16,-3-3 3-16,-5 3 1 16,0-1-3-16,0-1-3 15,-2 0-1-15,-8-2-1 0,0 0-3 16,-2 1-2-16,-1 1 4 15,-3 0-1-15,3 2 4 16,-3 0-2-16,5 1 0 16,0 1 0-16,3-1 1 0,2 3-1 15,0-2 1-15,6 1 0 16,0-2-1-16,4-1-3 16,9 2 1-16,4-1-1 15,7 5 1-15,3 1 0 16,2 0 0-16,-2 5-1 0,-4 9 3 15,0 1-4-15,-6-1 1 16,-4 0 1-16,-3-5 0 16,-3-1 2-16,-3-1 1 15,-3-6-1-15,-1 1 1 16,0-2 6-16,0 0 16 16,0 0-2-16,-5-3-7 0,-2-6-1 15,2 1-2-15,-5-4 0 16,3-2-3-16,4-2-8 15,1-2 1-15,2-2-1 16,0 3-1-16,2-4-23 16,8 6-17-16,7 1 1 0,0 3-25 15,3-2-34-15,0 7-35 16</inkml:trace>
  <inkml:trace contextRef="#ctx0" brushRef="#br0" timeOffset="20264.4769">20286 13477 259 0,'0'2'82'0,"-7"-2"-47"0,2 0-21 16,-2 1-8-16,-1 3 1 15,-1 8-6-15,-2-4-2 16,-2 6-3-16,4 2 6 15,2 4-5-15,2-2 2 16,1 0 0-16,4-2-4 16,0 0-7-16,4-8-4 0,10 0-17 15,2-6 3-15,6-2 34 16,-3 0-15-16,1-7-6 16,-2-4 3-16,-4-5-2 15,-5 0 12-15,-5-2 4 0,-4-2 9 16,0 1 25-16,-9-5 17 15,-3 3-31-15,-3-2-17 16,-1-2-1-16,1 3 7 16,1-2-3-16,4 2-1 15,-7 2 4-15,9 4 6 16,-4 1-10-16,2 2-2 16,1 2-2-16,-1 1 0 0,5 3 0 15,0 5-1-15,1 2 0 16,1 0 0-16,1 0-3 15,2 11-2-15,0 4 2 16,0 2-3-16,9 4 1 16,6 5 2-16,4-4-2 0,3 0 4 15,7 0 3-15,-4-4 0 16,1 2-3-16,1-8 2 16,0 4-10-16,-2-10 7 15,1-1 5-15,1-4 2 0,2-1-5 16,-2 0 1-16,-3-3 0 15,0-5-1-15,-4-3 0 16,-8-3 1-16,-3 0 1 16,-1-2 11-16,-8-3 3 15,0 1 5-15,0-1-7 16,-10-2-6-16,-1 3-4 0,1-3-3 16,-1 6 0-16,2 3-1 15,-2 1 2-15,3 3-2 16,3 4 1-16,0 4-2 15,0 0 0-15,3 0-9 16,-3 9-1-16,3 3 5 0,0 1-6 16,2 1 1-16,0 0 3 15,0-2 8-15,9 2-2 16,2-10-6-16,3 1 0 16,2-3 1-16,1-2 0 0,-3 0 5 15,1-2 3-15,-3-6 0 16,-2-2 1-16,0-5 5 15,-5-1 5-15,0-4 3 16,-3-4 3-16,0 2-1 16,-2-1 1-16,0 3-6 15,0 4-7-15,0 3-3 16,0 5-1-16,0 5-1 0,0 3-1 16,0 0-1-16,0 13-7 15,0 3 4-15,3 5 2 16,12 3 0-16,9-1 3 15,3 2-2-15,7-7-15 16,3-1-12-16,1-6-12 0,-4-4-65 16</inkml:trace>
  <inkml:trace contextRef="#ctx0" brushRef="#br0" timeOffset="21904.9496">18211 15195 442 0,'-9'-12'55'0,"4"-6"-38"16,0 4-12-16,3 2 4 15,2 6-9-15,0 2 3 16,0 4-8-16,9 0-9 16,5 4-8-16,6 8 16 15,5 6 5-15,-1 7 0 16,-2 5 2-16,-2 3-2 15,-1 2 0-15,-5-3-7 0,-2-3 1 16,-4-3-2-16,-3-8 2 16,-1-9 6-16,-3-2 0 15,1-5 2-15,-2-2 1 16,-2 0 3-16,-6-9 6 0,-7-7-8 16,-4-2-1-16,-3-5-2 15,3-4 6-15,-1 0 0 16,1 3-1-16,4-3-2 15,3 4 2-15,5 5 2 16,4 4-7-16,3 3 3 16,0 2 0-16,0 4-5 0,8 1-1 15,6 4-1-15,-1 0-4 16,6 4 3-16,0 4 2 16,-1 5-5-16,0-3-9 15,-2 2 4-15,0-5 5 16,-3 0 1-16,-3-4 6 0,0-1 0 15,-1-2 1-15,-2 0 1 16,0 0 0-16,-2-7 0 16,1-4 4-16,-2-2-3 15,-3-2 0-15,1-1 2 0,-2-4 2 16,0 0 8-16,0 3-1 16,0-1-4-16,4 0-4 15,1 1-1-15,2 5-4 16,4 3-2-16,5 4 2 15,2 3-3-15,1 2 1 16,5 6 0-16,1 7 1 0,-1 6-1 16,1 4 2-16,-1 0 0 15,-2-1-2-15,2-1-14 16,-4-3-9-16,-1-2-14 16,1-4-15-16,-4-1-19 15,1-2-13-15,-4-6 12 16,4-1 16-16,-3-2 23 0,3 0 12 15,-2-2 44-15,0-6 52 16,-3-3-2-16,-2-2 11 16,0 1-30-16,-1-6-16 15,-4 0-10-15,1 0-6 0,0 2-4 16,-5 0-1-16,-1 2-9 16,0 1-3-16,0 5 3 15,-1 1-4-15,-9 5-7 16,1-1 3-16,-1 3-5 15,-2 0 5-15,0 6 2 16,0 5-1-16,-1 7 1 0,3-1-1 16,1 3-3-16,1 0 4 15,4 0 0-15,3-3-1 16,1-4 0-16,0-5-1 16,0-2 0-16,0-4-1 15,3-2 6-15,7 0 3 16,-1-4 2-16,-1-6-3 0,1-3-2 15,-1-3-3-15,-1 0 2 16,-4 2-1-16,1-1 7 16,-1 4 5-16,-3 2-3 15,2 6-2-15,-2 0 4 0,3 3-3 16,2 0-8-16,2 0-6 16,3 0 3-16,3 6 1 15,3 0 0-15,-1 0-4 16,-1-1-4-16,-2-3-3 15,1-2 6-15,1 0 4 16,-1 0 3-16,1-2-1 0,1-6 1 16,1-1-1-16,-6 1 0 15,0-3-1-15,-3-1 2 16,-5-1 0-16,-2 2 1 16,0-4-2-16,0 0-1 0,-6-1 5 15,-1 2-3-15,-4 1 1 16,2 0-1-16,-1 5-1 15,0-1 1-15,5 2-1 16,1 3 1-16,3 3 0 16,-1 1-1-16,2 0-1 0,0 1-5 15,0 10 0-15,3 2 4 16,4 1 1-16,3 0 0 16,4-2 1-16,-2-1 0 15,5-2 0-15,-1-2 0 16,4-3 0-16,-2-3 1 15,1-1 0-15,-1 0-7 0,3-3-29 16,-4-6-19-16,0-1-14 16,-4-7-32-16,1 1-81 15</inkml:trace>
  <inkml:trace contextRef="#ctx0" brushRef="#br0" timeOffset="22201.8028">19235 14701 182 0,'-8'-12'76'16,"1"1"-13"-16,0 3-30 16,4 2-10-16,1 2-9 0,2 4-7 15,0 0-1-15,4 2-21 16,6 11 5-16,3 4 15 16,5 5-4-16,0 4 0 15,-1 3 3-15,4-3-2 16,-3-2 0-16,-2 1 0 0,-2-7-2 15,0-4 1-15,-1-2-1 16,-4-3 0-16,0-2 2 16,-4-1 2-16,0-4-21 15,-1-2-36-15,-1 0-23 16,-2-4 47-16,3-7-53 16,-1-7-64-16</inkml:trace>
  <inkml:trace contextRef="#ctx0" brushRef="#br0" timeOffset="22436.17">19441 14837 6 0,'10'-23'72'0,"0"-2"-43"16,-1 1 17-16,1 1-5 15,-3 3 10-15,-2 5-14 16,-3 2-8-16,-1 2-7 16,-1 3-5-16,0 3-4 0,0 4-4 15,0 1 0-15,-7 0-3 16,-1 1-4-16,-2 11-3 16,-1 3 3-16,1 3 11 15,0 6 2-15,3-1-3 16,2-3-5-16,5 0-6 0,0-2 0 15,0-2-1-15,0-7-1 16,4 0 0-16,3-5-16 16,6-4-24-16,2 0 25 15,2-6-40-15,6-9-36 16,-3-3-27-16</inkml:trace>
  <inkml:trace contextRef="#ctx0" brushRef="#br0" timeOffset="22733.0593">19605 14697 177 0,'2'-11'96'0,"-2"1"-13"15,0 4-33-15,0 2-17 16,0 4-16-16,-2 0-11 0,0 0-6 16,-2 9 0-16,2 3-4 15,1 5-4-15,1-1 4 16,0 1 0-16,1 0-6 16,9-6-9-16,0 0-4 15,3-4 1-15,0-4 14 0,-3-3 4 16,3 0 8-16,-2-9 4 15,-3 1 2-15,1-3 8 16,-3 0-5-16,-2 0 7 16,-2-1-5-16,-2 2-4 15,0 1 0-15,-7 2-9 16,-7 3 2-16,1 0-5 0,-6 4-7 16,2 0-2-16,-3 0-12 15,0 2-19-15,4 1-15 16,3-3-28-16,1 0-42 15</inkml:trace>
  <inkml:trace contextRef="#ctx0" brushRef="#br0" timeOffset="22998.6333">19711 14573 116 0,'20'0'144'15,"-3"0"-113"-15,3 0-20 0,2 5-4 16,1 3-3-16,-3 0-2 15,-3-1 0-15,-5-1-2 16,-4-3-3-16,-6-1 9 16,-2-2 33-16,0 0 33 15,-2-2-11-15,-6-7-33 16,-1-2-2-16,-1-1-6 0,2-6-10 16,1 0-5-16,3-3-4 15,4 0 0-15,0-3-15 16,0 1-27-16,5 2-23 15,2-3-52-15,-1-1-99 16</inkml:trace>
  <inkml:trace contextRef="#ctx0" brushRef="#br0" timeOffset="24279.795">21163 12823 204 0,'2'-2'79'0,"-2"-7"-41"0,0 5-26 16,-5 1-2-16,-2-1-6 15,-5 3-3-15,4-1-2 16,1 2 2-16,2-2-1 15,1 2 0-15,4-2 1 16,2 2-2-16,12-3-1 0,13-1 0 16,10-3 6-16,9 0-2 15,5-2 1-15,5 0-3 16,-2-2 1-16,0 2-1 16,-4 1 1-16,-3-2-1 0,-6 4 1 0,-1 2-2 31,-8 0 2-31,-7 4-2 15,-5 0 1-15,-8 0-17 0,-4 0-17 16,-6 4-30-16,-2 1-26 0,-10 0-32 0</inkml:trace>
  <inkml:trace contextRef="#ctx0" brushRef="#br0" timeOffset="24498.5803">21016 12923 325 0,'0'0'36'16,"4"0"-9"-16,17-8-17 16,13-2 3-16,15-5-12 0,16-2 1 15,8-1-1-15,10-2-8 16,3-1-26-16,-1 0-30 15,-7-3-75-15</inkml:trace>
  <inkml:trace contextRef="#ctx0" brushRef="#br0" timeOffset="26701.6855">18346 12266 88 0,'-8'0'12'0,"3"0"-6"15,2-1 3-15,1-3 1 16,-2 2 7-16,3 0 0 16,-1-1-4-16,-1-1-3 0,1 1-1 15,-2-1 3-15,4 1-5 16,-1 1 2-16,-2-2 12 15,3 0-16-15,0 1-3 16,0 1-3-16,0-1-7 16,3-1-2-16,2 1 9 15,2-1 5-15,0 0-4 0,4 1 5 16,1-3 0-16,2 2-2 16,3 1 2-16,6 0 1 15,3-3 1-15,3 3 1 16,8-1-3-16,2 1-1 15,4-3-2-15,6 4-2 0,1-1 1 16,0 2-1-16,-1-2 0 16,1 1 0-16,0 1 0 15,-3 1 1-15,-2-2 1 16,6 0 10-16,0 0 2 16,3 1-11-16,0-3 2 0,0 1-4 15,-6-1 2-15,-1 1-2 0,-7-1 0 0,-10 0-2 16,-5 2 4-16,-7 2 9 31,-7 0-1-31,-2 0-2 16,-4 0-9-16,0 0-3 0,-3 2-3 0,3 3 4 0,-2 1-23 15,-3-1-22-15,0-2-34 16,0-3-1-16</inkml:trace>
  <inkml:trace contextRef="#ctx0" brushRef="#br0" timeOffset="27279.7396">19298 12020 234 0,'0'0'57'16,"0"0"-18"-16,0-4-15 15,0 2-13-15,0 2-11 0,0-3-1 16,2 2 1-16,0 1 1 15,-1 0-6-15,3 0 9 32,-2 0-4-32,1 0 0 15,1 0 1-15,-1 0-1 0,0 0 0 0,5 1 0 0,3 3-1 32,1 1-4-32,6-2 4 15,1 3 3-15,5 0-2 16,1-3 3-16,2 0-3 0,1 0 1 0,-5 0-1 15,2-3 1-15,-4 0 2 0,-2 0 4 16,-2 0 2-16,0 0 1 16,-3 0-1-16,-1 0-4 15,-3 0 1-15,-1 0-5 16,1 1 0-16,-7 1 1 16,0 4-8-16,-3 3 6 15,0-1 1-15,-5 7 4 0,-8 5-1 16,-3 5-2-16,-9 6-2 15,-4-1-20-15,-1 3-41 16,-9-3-102-16</inkml:trace>
  <inkml:trace contextRef="#ctx0" brushRef="#br0" timeOffset="30482.789">20068 11833 195 0,'-1'0'52'0,"-5"0"2"0,4-1-32 0,-2-5-7 16,3 4-9-16,-1-1-3 15,2 1-3-15,-4 0 1 0,4 0-1 16,-1 1 0-16,1-3 1 15,-2 2 0-15,2-2 3 16,0 1 1-16,0-1-1 16,0-1 1-16,0-1-2 15,-2 3 1-15,2-2-3 16,-2-1 0-16,1-1 0 0,-3-2 0 16,1 2 0-16,-2-1 4 15,2 0 0-15,-2-3 4 16,-1 0-2-16,-1 3-3 15,-2-3 2-15,-2 1-1 16,-1-1-3-16,-5 0 0 0,2 0-1 16,-4 3-2-16,-1-4 3 15,1 2-3-15,-3 0 1 16,1-2 1-16,-2 0-2 16,-1-1 2-16,-3 1-2 15,0-2 1-15,-2 1 0 0,2-3 0 16,-3 2 0-16,1 0 0 15,-1-3 1-15,-3 4-2 16,-1-4-1-16,0 1-4 16,-2-1 0-16,1-1-3 15,-4-2 0-15,4 2 1 0,-5-2 1 16,1 2 3-16,2 1 2 16,-5-1 2-16,1-2 0 15,-3 3 1-15,0-3-1 16,1 0 0-16,1 0 1 15,-3 1 3-15,2-1 1 16,0-1-2-16,-4-3-2 0,2 1 0 16,1 0 1-16,-3 0-1 15,-4 0 0-15,0 2-1 16,-2-1 0-16,-4 1 0 16,1 1 1-16,-5 1 1 0,0 1-4 15,0 1 4-15,-2 5-6 16,0-1 8-16,-1 3-4 15,-1 2-2-15,-3 0 0 16,0 1-2-16,-4 3 3 16,2-1 0-16,-3 2-1 0,-3 1 3 15,1-1-1-15,-1 2 1 16,2 1-1-16,1 0-1 16,1 0 1-16,0 0 1 15,1 0-1-15,-4 0 0 16,0 0-1-16,-2 4 3 15,-3-1-3-15,-2 4 1 0,-2 0 0 16,-1 3 0-16,3 0 1 16,-1 0-2-16,-1 3 1 15,3-1 0-15,-2 1 0 16,-1 1 0-16,0 1 0 16,0 0 0-16,-5 3 0 0,-1 0 0 15,-3 2-2-15,2 1 4 16,-1-1-4-16,0 1 3 15,6-1-2-15,6-1 1 16,2 1 2-16,7 0-2 16,3 1-1-16,0 1 2 0,5-1-2 15,1 2 1-15,-1 2 0 16,2 0 0-16,0 2 0 16,6 0 0-16,-1 0-1 15,4-3 1-15,9 2 0 16,4-3 0-16,7-4 0 15,3 1-2-15,8-6 4 0,0 2-5 16,1-2 4-16,2 1-2 16,2-5 1-16,0 3 1 15,-2-1 1-15,2 1-1 16,1-1-1-16,-1 1 0 16,1-1-1-16,2 3-17 0,-2 1-32 15,1-3-45-15,-6-1-15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49:47.2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21864 5529 210 0,'0'0'45'0,"3"-4"9"0,-1 1-28 15,2-1-10-15,2 1-8 16,4 1-4-16,4 0 2 16,4 1-5-16,3-3 1 15,13 2 0-15,1-2-4 0,11 1 2 16,7-4-1-16,10 2-1 15,6-2 4-15,9-3-2 16,9 0 3-16,4-1 3 16,8 0-6-16,6 1 4 15,5-3-3-15,7 3 0 16,1-1-2-16,4-2 1 16,-2 2 1-16,4 4-1 15,-3-4-1-15,-4 1 1 0,-2-1 2 16,-5-1-1-16,-3 3-1 15,-3-3 5-15,-6 2 6 16,-6 0-1-16,-9 1 0 0,-8 2-5 16,-10 1-2-16,-13 4-2 15,-13 2 0-15,-17 0-5 16,-17 0-54-16,-12-6-187 16</inkml:trace>
  <inkml:trace contextRef="#ctx0" brushRef="#br0" timeOffset="12624.4408">3522 7217 132 0,'5'-6'20'0,"0"-1"-2"0,0 2-6 15,0 1-2-15,1-1 4 16,1 1 3-16,0 3-4 16,2-3-6-16,0 4-4 15,4 0-2-15,-1 0 0 0,5 0 1 16,-5 0 1-16,2 2-5 16,-1 1 20-16,3 2-15 15,-1-1-1-15,-2 2 1 16,4-3 1-16,2 1-1 15,3-3 0-15,2 3 0 0,3-2-2 16,0 0-1-16,3-1 4 16,-1 1-4-16,5-2 2 15,2 0-2-15,3 0 8 16,3 0 3-16,2 0-2 16,4 0-1-16,1 0-5 15,5 0 0-15,1 0-2 0,1 0 1 16,5 0 0-16,0 0-1 15,8 2 1-15,-2 0-2 16,4-1 2-16,2-1 0 16,-2-1-2-16,-1 1 2 15,0 0-1-15,0 0-1 0,-2-4 1 16,0 1-1-16,-1-1 1 16,-1-1-1-16,-2-1 0 15,2 1 2-15,-5 1 3 16,-3-1 2-16,-3 0-3 15,-1 1 1-15,-7 0-4 0,-4 4 1 16,-6 0-2-16,-1 0 0 16,-7 4 0-16,-2 5-8 15,-4 2-25-15,-7-1-37 16,-5-1-47-16</inkml:trace>
  <inkml:trace contextRef="#ctx0" brushRef="#br0" timeOffset="18295.8728">19594 7315 240 0,'2'-9'28'0,"3"2"-6"0,-1 1-5 16,1 1 1-16,1-2-3 15,-3 1-2-15,4 3-2 16,1-1-5-16,1 3-5 15,1-1-1-15,3 0 0 0,6 0-1 16,2 0 0-16,0 0-3 16,4 2 2-16,3-3 0 15,1 1 1-15,5-1 1 16,0 1-1-16,7-2 1 16,-1 2 0-16,8-1 0 15,0 0 0-15,2 1 1 0,6 0-1 16,1-2 0-16,5 2 3 15,7 1-2-15,0 1 1 16,5-2 0-16,2 0-5 16,3 2 1-16,4 0 9 15,-2-2-7-15,-1 2 1 0,0 0-1 16,4 0 2-16,-2 0 6 16,3 0 2-16,1 0 0 15,1 4-4-15,4-1-2 16,1 3-1-16,5-1-3 15,0-1 1-15,1-1-2 16,4-1 2-16,-1 0-2 0,1-2 1 16,-3 0 2-16,4 0-2 15,-3-2 2-15,1 2-2 16,-3 0 1-16,-1 0-1 16,1 0 1-16,-7 0-1 0,-2 0 0 15,-1 2 0-15,-3 3 0 16,1-1 1-16,-1-1-2 15,-1-1 2-15,-1 2 0 16,-4-4-2-16,-4 2 5 16,-3-2-2-16,-8 0-2 0,-5 0 0 15,-4 0 2 1,-5 0-2-16,-4 1 1 0,-2 1 0 16,-6 3-1-16,-1 3 0 15,-5 2 0-15,-6 3-16 16,-10-1-35-16,-12-5-95 15</inkml:trace>
  <inkml:trace contextRef="#ctx0" brushRef="#br0" timeOffset="21577.0228">23920 5488 324 0,'0'0'-7'0,"-3"-7"31"15,3 1-10-15,-2 5-9 16,2-3-4-16,-3 4 1 16,0 0-6-16,-2 0-17 0,-1 0 0 15,-2 0 9-15,2 0 10 16,-2 0 2-16,3 0 1 15,2 0 7-15,1 0 10 16,0 0 2-16,2 0-5 16,0 0-2-16,0 0 0 0,0 0-8 15,0 0-4-15,0 0-1 16,0 0-5-16,0 0-2 16,6 0 0-16,2 0 7 15,7 0 2-15,2-2-3 16,7-3 6-16,0 2-3 15,1-1-3-15,-1 1 2 0,-2-1 1 16,-2-2-1-16,-4 3-1 16,-3-1 1-16,-6 4-1 15,0-1 1-15,-7 1 0 16,0 0-4-16,-5 0-5 16,-9 5 13-16,-6 4-1 0,-4 2-3 15,-3-1 1-15,0 5-1 16,1 0 1-16,4 2-2 15,-1 4 0-15,7-3-5 16,3-6-86-16,4-12-174 16</inkml:trace>
  <inkml:trace contextRef="#ctx0" brushRef="#br0" timeOffset="24733.0554">21659 5838 265 0,'-9'0'95'15,"4"0"-85"-15,1 0-6 0,3-2-4 16,1 2-2-16,0 0-2 15,0 0 2-15,0 0 4 16,0 0-1-16,0 2-1 16,1 3-3-16,8 4 2 15,5 0 1-15,8 2 4 0,3 1-2 16,9 1 0-16,5-1 3 16,9-1-2-16,4 0 2 15,6-4-4-15,8-4-1 16,0-1-1-16,2-2 1 15,4 0 0-15,-3-5-2 0,0-4 8 16,3-2-5-16,-1 0-1 16,4-1 5-16,0-1 2 15,1 3 2-15,0-1-5 16,-1 2 1-16,-6 4-4 16,-2 3 1-16,-6 2-2 15,-6 0 0-15,-7 12-1 0,-6 6 1 16,-4 0-2-16,-11 7 1 15,-4 0 1-15,-5 2-2 16,-8-1 4-16,-5-1-2 16,-4-1 0-16,-1-3 1 0,0-4 2 15,-1-2-2-15,-7-4 3 16,1-4 3-16,2-2 1 16,-1-1 1-16,1-4 2 15,0 0 3-15,1 0 7 16,2 0 6-16,-2 0-9 15,4-7-4-15,0-2-11 16,0 0-3-16,10-3-4 0,2-1 2 16,2-1 5-16,4-1-3 15,8 3-3-15,1-2 5 16,3 1-3-16,6-1 1 16,5 2-1-16,5-1-1 15,1 0 1-15,4 3-3 0,-3-1-1 16,4 0 0-16,-1 1 3 15,-1-1 1-15,2 0 2 16,2-1-2-16,0 3 1 16,3-6 1-16,-1 3-1 0,1 0-1 15,1-1 2-15,-2-1 0 16,-5 2-1-16,-2-1 0 16,-4 1 1-16,-5 2-2 15,-6 0 3-15,-4 1-2 16,-3 2 0-16,-4-1-1 15,2 2 2-15,-1-2-1 0,1 3 1 16,2 1-1-16,2 1-10 16,0 3-41-16,1 0 1 15,-4-4-14-15,-4-5-156 16</inkml:trace>
  <inkml:trace contextRef="#ctx0" brushRef="#br0" timeOffset="29342.0766">6581 10251 7 0,'5'-4'31'0,"-1"0"1"16,-1 1 5-16,1-1-3 16,-3 1-9-16,6-1 0 15,0 1-7-15,-4 0-5 16,4-2-4-16,3 5-2 0,0-1 2 16,4 1 2-16,1 0 0 15,1 0-3-15,2 1-1 16,3 7-2-16,2-3 1 15,3 2 1-15,4 1 5 16,2-1 4-16,6 1-4 0,2 1-6 16,1 0-4-16,5-2 2 15,3 0-4-15,5 1 4 16,-1-1-2-16,5 0 1 16,3 0-3-16,4 0 0 15,-1 0 1-15,5-1 0 0,3-2-3 16,-1-1 4-16,5-1 2 15,1-2 1-15,1 0 3 16,-2 0 0-16,4 0 1 16,3 0-1-16,-1-2-5 15,1-4 1-15,-2-1 0 16,1 0-2-16,1-2 1 0,-7 2-1 16,-3 0 2-16,-2 2 1 15,-3 1-2-15,-5 4-1 16,-2 0-2-16,-5 0 1 15,-5 11-1-15,-5 3-1 16,-3 2-20-16,-7 4-29 0,-14-4-43 16,-13-2-116-16</inkml:trace>
  <inkml:trace contextRef="#ctx0" brushRef="#br0" timeOffset="33920.0547">8156 10543 153 0,'8'0'16'16,"3"0"-6"-16,2-5-4 0,3-1 9 16,2 2 22-16,4-4-29 15,-1 5-4-15,6-4 2 16,0-1-5-16,2 2 1 15,3 0-2-15,0-4 1 16,4 2-1-16,0-1-2 0,-1-2 0 16,0-1-2-16,-1 1 8 15,0-1 1-15,-1-1 3 16,-1 2 2-16,-2 3-2 16,1-2-5-16,-2 5-2 15,-2 2-12-15,-7-1-61 16,-10-1-86-16</inkml:trace>
  <inkml:trace contextRef="#ctx0" brushRef="#br0" timeOffset="37263.5601">10777 10415 185 0,'4'-7'82'16,"3"-4"-76"-16,2 0 7 0,7 3 1 15,6-3 9-15,5 2-10 16,5-2-4-16,6 0-5 16,3 1 1-16,4-3-2 15,5 3-1-15,4-1 0 0,3-2 0 16,6 2-2-16,7-1 1 15,4-1 1-15,8 1 1 16,5-1 1-16,2 0 2 16,5 0 2-16,4 0-2 15,4 3-2-15,1-1 4 16,3 0-2-16,0 2-1 0,0 2 0 16,0 0-2-16,-2 0 0 15,1 0 0-15,-3 2 1 16,-3-3-2-16,-3 3 1 15,-8-4 1-15,-5 2-2 16,-8 0 0-16,-12 1-1 16,-5 1 1-16,-9 2 1 0,-5 1 1 15,-6 2-3-15,-4 0-1 16,-9 14-2-16,-7 5-34 16,-14 0-49-16,-11-5-106 15</inkml:trace>
  <inkml:trace contextRef="#ctx0" brushRef="#br0" timeOffset="40513.3396">14259 12135 396 0,'-5'-12'-14'0,"1"-1"22"16,4-3-1-16,0 7-5 16,0-3-3-16,0 4 2 0,4-3 3 15,1 4-2-15,-1 0 3 16,-1 2-1-16,0-1 2 16,4 0-2-16,-2 6-6 15,2-1 4-15,2 1 1 16,0 0-1-16,3 7-2 15,2 5-3-15,3 5 3 0,-1 7-1 16,4 5 0-16,-2 4-2 16,-1 9 1-16,0 8 1 15,-3 1 1-15,-1 10 0 16,-2 3 2-16,-1 3-2 0,-2 0 1 16,-1 3 0-16,-2 1-1 15,0 0 0-15,0-1 1 16,-1-2-1-16,4-2 0 15,-1-3 0-15,2-6 0 16,5-7 0-16,0-3-2 0,1-7 2 16,1-6 0-16,-1-4 0 15,-1-5 1-15,-4-7-2 16,0-4 1-16,-5-3 0 16,0-6-1-16,-3-2 2 15,0-3-1-15,-1 0 3 16,-1 0 9-16,0 0 2 0,2 0-2 15,-2 0-4-15,0 0-1 16,0-3 3-16,0-1-2 16,0 3 0-16,0 0-7 15,0 1-1-15,0 0 0 16,0 0-9-16,-3 9-8 0,-4 8 13 16,2 7 2-16,-5 5 1 15,3 13-2-15,0 2-1 16,-2 9-2-16,1 8-1 15,3 5 3-15,-2 5-2 16,2 6 4-16,5 3-5 16,0 2 0-16,0 2-3 0,0 0 7 15,12 0-2-15,0-4-4 16,3-3 5-16,2-2-1 16,0-2 3-16,0-9 2 15,0-3-1-15,-2-4 1 0,-1-7 5 16,-1-5 7-16,-2-8 3 15,-3-1-1-15,2-4-1 16,-3-2 0-16,-2-2-5 16,-5 3 2-16,0-1-8 15,-10 5 0-15,-16 5-2 0,-16 11 3 16,-24 5-24-16,-24 3-68 16,-27-2-243-16</inkml:trace>
  <inkml:trace contextRef="#ctx0" brushRef="#br0" timeOffset="44748.0079">7660 13030 11 0,'4'2'13'0,"-1"-2"-17"16,1 1 18-16,1 1-5 15,-3-2-1-15,3 2 1 0,-3-2 8 16,4 0 2-16,-5 0 1 16,5 0-6-16,-1 0 0 15,4 0-5-15,-2 0-1 16,6-2 6-16,-1-1 9 16,1-1 2-16,3-2 7 15,4 1-3-15,2 0-10 0,-2-2 3 16,7 2-12-16,1-1-4 15,2 1-3-15,1-1-2 16,1 3 0-16,4 0-1 16,-1-1 1-16,0 2-1 15,-1-2 1-15,0 2-1 0,4 1 2 16,-1-3 7-16,5 1 0 16,-2-3-5-16,1 5-1 15,2-3-2-15,0 2-1 16,-2-2 0-16,-1 4 0 15,-2 0 1-15,1 0-1 16,-5 0 0-16,0 0 0 0,-2 0 0 16,-1 2-1-16,-3 4 2 15,-2 1-5-15,-4 2-20 16,-7-4-55-16,-7-1-79 16</inkml:trace>
  <inkml:trace contextRef="#ctx0" brushRef="#br0" timeOffset="48560.3181">8802 13993 191 0,'0'4'31'16,"0"-4"-19"-16,0 0-12 15,0 0-2-15,0 1 2 16,-5 3 2-16,-3 1-2 15,1 1-2-15,-3 1 2 0,1 2-1 16,-1-1-11-16,2 0-5 16,1 0-5-16,-1 2 0 15,2-4-7-15,1 2 5 16,0-5 3-16,2 1 17 16,-1-1 5-16,2-1 12 15,1 0 11-15,1 0-6 0,0 0-11 16,0-2 0-16,0 1-1 15,0-1 4-15,3 0 8 16,6 0 9-16,5-5 16 16,1-4-14-16,5-4 1 0,4-1-5 15,1 0-7-15,2-2-3 16,2-2-5-16,2 2 3 16,-1 4-8-16,1 1-2 15,-2 4-3-15,-2 3-4 16,0 4-29-16,-8 0-33 15,-10 6-76-15</inkml:trace>
  <inkml:trace contextRef="#ctx0" brushRef="#br0" timeOffset="50747.6643">10659 13101 303 0,'10'0'16'15,"1"-5"-4"-15,5-2-13 16,2 1 1-16,8 1 9 16,-4 4-5-16,4-4-1 15,2 2 0-15,0 1 1 0,0 0 0 16,5 2-1-16,-1 0-2 16,2 0-1-16,2 0 0 15,2 0 0-15,1 0 2 16,4 0-4-16,1 0 4 15,0 0-2-15,3 0 0 16,3 0-2-16,1-3 4 0,-1 1-2 16,3-1 1-16,3 1 1 15,2 2-2-15,-1-2 2 16,1 2-1-16,1 0 0 16,-1 0 0-16,-1 0-1 15,2 0 0-15,0 0-1 0,4 0 2 16,-2 0 0-16,4 0 0 15,4-2 1-15,-1 1-1 16,-2-5 0-16,-3 2-1 16,1 1 0-16,-4-2 4 15,-1 1-1-15,-1 3-1 0,1-4 2 16,-6 5-2-16,3-1-1 16,-4 1 0-16,1 0-1 15,-5 0 0-15,-3 0 2 16,-6 0-4-16,-1 0 2 15,-4 0 0-15,-4 0 0 0,-3 0 2 16,-3 1-4-16,-4 2 4 16,-1 0-4-16,0 1-7 15,-4 1-13-15,-3 0-21 16,-9-5-106-16</inkml:trace>
  <inkml:trace contextRef="#ctx0" brushRef="#br0" timeOffset="53966.2294">11526 14195 181 0,'18'0'11'0,"4"0"1"0,2 0 0 15,9 0 3-15,2 0-4 16,4-2 0-16,2-2 3 16,4-1 4-16,0 0-8 15,5-1 1-15,-2-1 2 16,5-2 0-16,1 2 0 0,-3-4 0 16,5 2-5-16,-2-3 2 15,2 1-2-15,-2 0-2 16,-3-1 0-16,-3 3-1 15,-4 0-2-15,-2 4-3 16,-5 3 0-16,-3 2-1 0,-5 0-24 16,-8 7-25-16,-13-2-91 15</inkml:trace>
  <inkml:trace contextRef="#ctx0" brushRef="#br0" timeOffset="59825.2451">14502 12218 342 0,'-2'0'15'0,"2"-7"13"16,-2 1-6-16,2 3-10 16,0 1-11-16,0 2-5 15,2 0 1-15,5 0-3 0,0 0 2 16,6 7 5-16,-1 4 0 16,3 3-2-16,1 9-1 15,-1 4-1-15,2 5 3 16,-2 6-1-16,-3 4 0 15,-3 3-2-15,-1 0-3 0,-3-4 0 16,0-2-2-16,-3-5 3 16,3-5-3-16,-2-5 6 15,1-4 1-15,2-2 1 16,-2-6 0-16,-3-2 0 16,3-5 0-16,-4 0 0 0,2-3 0 15,-2-2 6-15,0 0 2 16,0-4 12-16,-4-8-16 15,-3-4-2-15,-4-8 4 16,-1-4 2-16,-3-6-2 16,1-5-4-16,-3-2-1 15,-2 0-1-15,4 0 1 16,3 0 4-16,0 5 4 0,4 4-5 16,3 3 8-16,3 1-8 15,2 1-4-15,0 4-1 16,0 1 1-16,7-1-4 0,1 6 1 15,6 0 0-15,-4 7-3 16,2 1 1-16,3 5 2 16,0 4-1-16,-1 8-7 15,-2 9 7-15,0 6 2 16,-2 6 1-16,-3-1 1 0,-5 7 0 16,-2-3 0-1,0 0-1-15,-11 0 0 0,-4-6-3 16,-2 1-3-16,0-6-7 15,5-2-24-15,2-9-55 16,5-8-36-16</inkml:trace>
  <inkml:trace contextRef="#ctx0" brushRef="#br0" timeOffset="60200.2681">15109 12086 376 0,'0'-13'12'0,"0"1"18"0,0 3-18 16,0 4 3-16,0 1-9 15,0 2-4-15,0 2-2 16,-2 0-6-16,-4 9-11 15,-1 7 11-15,-2 8 6 16,-2 8 0-16,0 6 0 16,1 4 0-16,0 6 1 0,5 2-1 15,2 2 0-15,3-2-2 16,0 0 2-16,8-8-3 16,7-2 3-16,5-10-2 15,-2-3-1-15,7-7 6 0,2-6-2 16,0-4 0-16,2-2 0 15,0-5-3-15,1-3-46 16,-9 0-58-16,-4-14-92 16</inkml:trace>
  <inkml:trace contextRef="#ctx0" brushRef="#br0" timeOffset="61465.7542">15384 12391 79 0,'-3'0'136'15,"1"0"-114"-15,0-2 5 0,2-1-9 16,0 1-5-16,-1 0-5 16,-1 0 5-16,2 1-4 15,-2-1-2-15,0-2 8 16,1 3-1-16,1-3 1 16,-2 2 5-16,2-2-1 0,0-1-5 15,0 0-9-15,5-3-5 16,7 1 2-16,3-3-5 15,4 1 4-15,0-2 1 16,4 1-1-16,1-1-1 16,1 2 5-16,-4-2-3 0,1 2 2 15,0 0-1-15,-5 1 2 16,0 2-3-16,-5 1 2 16,-1-1-4-16,-4 1 2 15,-1 3 1-15,-3-2 3 16,1 3 1-16,-3-1-1 15,1 0-1-15,-2 2 0 0,0-2 7 16,0 2-10-16,0 0 0 16,0 0-1-16,0 0-2 15,2 0-4-15,-1 6 3 16,4 3-2-16,0 7 4 16,2 3 0-16,0 6 1 0,0 2 0 15,1-2-1-15,1 4 1 16,-1-3-1-16,2-2 0 15,-3-3-3-15,2-6-19 16,-1-1-12-16,0-9-27 16,-3-5-114-16</inkml:trace>
  <inkml:trace contextRef="#ctx0" brushRef="#br0" timeOffset="62184.4537">15902 12041 289 0,'0'-6'98'15,"0"-6"-80"-15,0 7-8 16,0 1-2-16,0 1-5 15,0 2-2-15,0 1-2 16,0 0-1-16,3 4-6 0,2 7-12 16,0 7 18-16,2 9 4 15,2 7-2-15,0 3 0 16,0 1 0-16,0 1 0 16,-1 0 0-16,4-3 0 15,-4-6 0-15,3-3 0 16,-1-5 0-16,-2-7-7 0,-1-2 6 15,-2-4 2-15,0-6 2 16,-3 1-2-16,-1-4 3 16,-1 0 11-16,0-4 18 15,0-8 0-15,-8-8-26 16,-4-5-4-16,-2-7-2 0,-2-4 2 16,0-3-3-16,-1-2 3 15,2 2-2-15,3 0 0 16,2 3 4-16,6 3-1 15,1 2-3-15,3 2-2 16,0 7 1-16,0 0-2 0,7 1-1 16,5 2-5-16,3 4 1 15,1 2-5-15,2 7 6 16,1 0 0-16,-1 6 12 16,1 0-7-16,-4 9-4 15,-2 7-4-15,-2 9 5 16,-7 5 0-16,-4 2-1 0,0 3 1 15,-6 2 4-15,-3-3 0 16,-2-1 2-16,4-3 0 16,2-5-1-16,3 0-1 15,2-5 0-15,0 0 0 16,0-2-1-16,9-3-1 0,5-1-2 16,4-1-4-16,8-6 6 15,2 2-11-15,5-3-7 16,1-3-15-16,0-3-39 15,-4 0-53-15</inkml:trace>
  <inkml:trace contextRef="#ctx0" brushRef="#br0" timeOffset="62418.8225">16383 12188 335 0,'2'0'34'0,"-2"0"-7"15,0 0-22-15,4 5-14 16,1 7 7-16,3 8 4 16,-3 3-2-16,4 4 1 15,-2 2-1-15,2-4 0 0,-2-2 0 16,0-3-1-16,4-6-15 16,2-3-4-16,2-6-8 15,4-5-13-15,-4 0-37 16,4-5-4-16</inkml:trace>
  <inkml:trace contextRef="#ctx0" brushRef="#br0" timeOffset="62606.3281">16375 12344 384 0,'0'0'58'0,"0"-7"-35"16,8-3-22-16,11-3-5 16,2-3-13-16,9-5-17 15,4-8-39-15,0-7-100 0</inkml:trace>
  <inkml:trace contextRef="#ctx0" brushRef="#br0" timeOffset="62856.2841">16767 11760 414 0,'0'-4'12'15,"0"-1"12"-15,0 5-21 16,5 0-9-16,0 16-4 16,4 7 9-16,-1 9 2 0,5 10-1 15,0 8 0-15,1 4 2 16,-1 7-1-16,-1-2 1 15,-1-4-1-15,1-5-1 16,0-5 0-16,-2-10-29 16,-3-10-38-16,-2-12-63 15,1-10-87-15</inkml:trace>
  <inkml:trace contextRef="#ctx0" brushRef="#br0" timeOffset="63543.7275">17091 11836 193 0,'2'0'201'15,"-1"-3"-193"-15,3-2-5 16,-4 3-1-16,3 2 1 15,-1 0-2-15,0 0 0 16,0 6-1-16,2 0-1 0,-2 3 2 16,-1 2 1-16,1-3 4 15,0 4-1-15,-2-2-1 16,3 3-2-16,1 2 0 16,1 7 1-16,0 5-2 15,3 2 3-15,-1 9 1 0,2-4-3 16,-4 0 0-16,1-1-2 15,1-11 1-15,-3-2 0 16,-3-9-1-16,-1-7 1 16,0-4 5-16,0-6 41 15,-3-13-9-15,-10-8-29 16,-1-6-5-16,-3-6-3 0,2 1 0 16,0-4 1-16,1 3-2 15,5 0 0-15,3 2-5 16,3-1 0-16,3 2 3 15,0 3-1-15,6 2-3 16,4 2 0-16,2 3 0 16,7 6-13-16,-4 3 3 0,5 4 11 15,-1 6 2-15,0 5-2 16,-2 2-1-16,-2 3-2 16,-3 12 1-16,-4 4 3 15,-2 4-1-15,-6 6 2 16,0 4 1-16,0 0 3 0,-7 1-1 15,0-1 1-15,-1 0-1 16,2-4 1-16,6-3-1 16,0 1 0-16,0-5 0 15,12-6-1-15,2 5 1 16,1-4 0-16,4-6 0 0,3 0 0 16,-1 0-2-16,6-4-3 15,1 3-26-15,1-7-19 16,3-3-45-16,-1 0-51 15</inkml:trace>
  <inkml:trace contextRef="#ctx0" brushRef="#br0" timeOffset="63996.8707">17629 12008 320 0,'-2'-5'33'16,"1"-1"10"-16,1 3-21 16,0 3-8-16,0 0-7 0,0 3-10 15,0 10-3-15,0 2 5 16,0 7 1-16,3 4 1 15,3 1-2-15,3 0-2 16,1-2 0-16,4-2 5 16,-1-7-3-16,4-3-1 15,-1-5-8-15,2-5-11 0,-2-3-14 16,2-8-61-16,-4-9-63 16</inkml:trace>
  <inkml:trace contextRef="#ctx0" brushRef="#br0" timeOffset="64200.0802">17639 12165 333 0,'-5'3'46'0,"5"-3"-6"0,0 0-25 15,0 0 9-15,7 0-2 16,6-2-16-16,6-4-7 15,4-2-1-15,2-4-43 16,4-5-44-16,3-4-103 16</inkml:trace>
  <inkml:trace contextRef="#ctx0" brushRef="#br0" timeOffset="64371.9284">17975 11951 375 0,'1'0'59'0,"-1"-4"-11"15,4 1-33-15,-1 2-7 16,3-1-7-16,4 2-2 16,5-1-2-16,2-1-18 15,7-3-16-15,5-2-31 16,-2-4-82-16</inkml:trace>
  <inkml:trace contextRef="#ctx0" brushRef="#br0" timeOffset="64543.9301">18312 11797 196 0,'2'4'208'16,"2"-2"-166"-16,-1 5-40 0,2 5-4 15,0 7 4-15,5 5 1 16,-3 5-1-16,2 3 0 16,-1 3-2-16,2-3 0 15,-3 3-16-15,0-9-34 16,0-5-46-16,3-11-98 0</inkml:trace>
  <inkml:trace contextRef="#ctx0" brushRef="#br0" timeOffset="64887.68">18331 11207 472 0,'26'-16'14'16,"6"1"-9"-16,7 12-6 15,8 3 2-15,4 12-1 16,0 15-2-16,4 14 1 0,-5 11 0 15,-7 10-1-15,-6 10 2 16,-6 4-2-16,-7 8-1 16,-8-1-6-16,-7-1-2 15,-7-6-3-15,-2 0-13 0,-19-2-10 16,-2-10-46-16,-7-7-75 16</inkml:trace>
  <inkml:trace contextRef="#ctx0" brushRef="#br0" timeOffset="65762.5985">15428 13077 200 0,'-2'-15'8'15,"2"0"-5"-15,0 1-3 0,0 3 4 16,-3-1-4-16,1 0 0 16,-3 1 0-16,0 1 2 15,-2 0-2-15,2 3 1 16,0 0 3-16,2 2 15 16,1 1 7-16,2 0-1 15,0 1 6-15,0-1-18 0,12 1-6 16,6 0-10-16,7-3 8 15,11 0-3-15,9-1 4 16,12 0 0-16,12-1-2 16,8-3 1-16,13-4 0 15,10 1 4-15,8 0-1 0,9 0-2 16,8-1-4-16,10 3-2 16,5 1 1-16,6 2-1 15,10-2-1-15,2 4-6 16,0-2-4-16,3 1 4 15,-7-2 0-15,-1 2-1 0,-7-3-5 16,-7 4 11-16,-5 0 5 16,-8 0-3-16,-8 3-4 15,-8 0-13-15,-11 4-2 16,-16 0-26-16,-14 0-24 16,-19 6-4-16</inkml:trace>
  <inkml:trace contextRef="#ctx0" brushRef="#br0" timeOffset="66325.0504">16484 13436 477 0,'-4'-10'-3'16,"1"-1"17"-16,3 2-11 15,-4 5-1-15,4 4-2 16,-2 0-3-16,-4 0-17 16,-6 10-20-16,2 8 25 0,-2 8 11 15,-7 2 5-15,4 6-2 16,3 6 1-16,3-3-7 16,4-2-21-16,5-2-8 15,0-8-13-15,11-4-2 0,4-10 14 16,7-6 30-16,5-5 15 15,4 2-5-15,-1-11 1 16,4-6 3-16,-3-4 6 16,-2-4 16-16,-6 0 23 15,-4-4-7-15,-4 0-13 0,-4 4-6 16,-6 0-3-16,-5 5-8 16,0 2-3-16,-14 3-11 15,-6 1-2-15,-6 5 0 16,-1 6-15-16,-6 1-1 15,-2 0-6-15,7 3-22 16,3 6-48-16,9-2-29 16</inkml:trace>
  <inkml:trace contextRef="#ctx0" brushRef="#br0" timeOffset="66496.9119">16868 13422 406 0,'13'-3'37'16,"-5"-4"-18"-16,5 1-15 16,1 4-2-16,3 2-5 15,5 0-32-15,-1 0-27 0,1-4-103 16</inkml:trace>
  <inkml:trace contextRef="#ctx0" brushRef="#br0" timeOffset="66950.0122">17291 13328 415 0,'17'-4'7'15,"5"-6"-4"-15,3 0-3 16,3 3 0-16,3 0 2 15,-3 6-2-15,-6-1 0 16,-5 2 2-16,-7 0-2 16,-4 10-2-16,-6 5 0 15,-2 1-2-15,-14 6 5 0,-6-1 4 16,-6 2 1-16,-1 1-1 16,2-2-2-16,3-3 0 15,5 1-2-15,6 1-1 16,6-5-1-16,5 2-2 15,2 2-13-15,2-4-7 16,8 2 8-16,7-2 2 0,1 0 7 16,1-3 1-16,2-1 2 15,-6-3 4-15,0-2-1 16,-8 0 13-16,-2-2-1 16,-5 1-2-16,0-1-2 0,-12 2 6 15,-13 2 4-15,-8 4-7 16,-12 1-7-16,-10 4-2 15,-11 3-2-15,-10 1-49 16,-5-5-44-16,-3 0-86 16</inkml:trace>
  <inkml:trace contextRef="#ctx0" brushRef="#br0" timeOffset="68199.9286">11790 14166 339 0,'5'-9'7'0,"4"0"-6"15,4 0-4-15,5 0 6 16,3 0-2-16,5 1 1 0,1 2 2 16,5-1-3-16,0 3-1 15,6-1 0-15,5 3 0 16,2 0 1-16,3 2-1 16,4 0 0-16,4 0 0 15,3 0 0-15,3 0 0 16,0 0 0-16,5-1 0 0,2 1 0 15,6-4 1-15,5 4-2 16,1-3 1-16,4 1 1 16,4-2 1-16,1-1-3 15,-1 0 0-15,3 1 1 0,-1 0 2 16,5 1-3-16,0-1 1 16,2 1 0-16,4-1-1 15,2 0 2-15,2 1-2 16,2-2-8-16,2 3-12 15,1-2 20-15,2 1-2 0,2-1 0 16,2 1 8-16,-2-1-13 16,3 0 5-16,-1-1-5 15,3 2 12-15,-1-3-2 16,0 1-9-16,-1-2-9 16,3-1 33-16,-4 0-13 15,0 0-1-15,0 1-1 16,0-2 3-16,-4 2-2 0,2 0-1 15,-7 2-2-15,-1 1 1 16,0 3-4-16,-9-1-7 16,-3 0-2-16,-5 0 8 15,-3 2-3-15,-7 0 5 0,-3-2 2 16,-3 0 0-16,-6 0 0 16,-2 1 4-16,-2-1-4 15,-6 0 0-15,-4 1 0 16,-5-1 1-16,-4 2-2 15,-3 0 1-15,-5 0-16 16,-8 0-23-16,-10 0-33 0,-9 0-34 16</inkml:trace>
  <inkml:trace contextRef="#ctx0" brushRef="#br0" timeOffset="70387.2676">7391 14261 224 0,'-17'0'19'15,"0"-4"2"-15,0-2-14 16,1 3-3-16,1-1-4 16,-2 1-1-16,0 1 1 15,2 0-2-15,0 2 3 0,3 0-1 16,-1-1 1-16,6 1 0 16,0-2 2-16,3 2 5 15,2-2 1-15,2 2-4 16,0 0-8-16,0 0-11 15,6 0-22-15,2 0 42 16,7 0 1-16,1 0-3 0,6 0-4 16,3-3 3-16,6-1 2 15,3-3 2-15,3 0 3 16,4-1 1-16,3 1 0 16,2-2-5-16,5 2-2 0,3 0 0 15,-1 0 1-15,3 0-2 16,5 1 0-16,0 1 1 15,2-2-1-15,3 3 0 16,3-1-2-16,-1 2 1 16,2-3-1-16,6 2 2 15,-1-1-1-15,6 0 1 16,1-1 0-16,2 1 6 0,1 0-7 16,5-1 0-16,0 1-1 15,0 2 2-15,1 1-2 16,3-2 0-16,-1 0 0 15,-1 3-1-15,-4-1 1 16,4 0-2-16,-4 1 4 0,2 1-2 16,-2-2-2-16,2 0 2 15,2 2-2-15,-3-2 2 16,1 2 0-16,0 0-2 16,0 0 1-16,2 0 1 0,-2 0-2 15,-2 4 1-15,8 1 1 16,-4 2-2-16,1-1 1 15,-1-3-1-15,3 2 1 16,0-3 0-16,-1-2-2 16,6 0 4-16,-2 0-5 15,5 0 3-15,1 0 1 0,0 0-1 16,6-2 2-16,-1 1-2 16,4-1 0-16,4 2 2 15,4 0-1-15,4 2 0 16,4 1 1-16,-1 3 0 15,1 2 8-15,1 2-6 0,-6-2-2 16,-4 3-1-16,-6 0 0 16,3-2-2-16,-1-2 1 15,0 3-1-15,0-2 0 16,1-1-10-16,2 0-6 0,-2-2-21 16,-6-3-34-16,-8-2-45 15</inkml:trace>
  <inkml:trace contextRef="#ctx0" brushRef="#br0" timeOffset="71965.3792">8477 13022 105 0,'27'-1'6'0,"-2"-1"-1"16,4-2-7-16,-2 3-69 15</inkml:trace>
  <inkml:trace contextRef="#ctx0" brushRef="#br0" timeOffset="73152.846">7279 15252 261 0,'23'0'31'0,"4"-11"-14"16,6 1-3-16,8-1 1 15,4-1-9-15,9-3-4 0,6 3 1 16,1-1-2-16,3 1-1 16,6 1 0-16,1 0-6 15,4 3 9-15,0-2-8 16,4 2-9-16,-4-2-11 15,-2 1 6-15,0-1-1 0,-5 1 23 16,-5 0 5-16,-6 2 6 16,-1 0-2-16,-8 2 8 15,-6 1-10-15,-5 2-5 16,-1 2-2-16,-5 0 0 0,-1 0-4 16,-6 6-16-16,-8-3-72 15,-7-1-80-15</inkml:trace>
  <inkml:trace contextRef="#ctx0" brushRef="#br0" timeOffset="74762.0832">12298 15231 224 0,'-7'-5'8'0,"-2"-6"6"16,2 4-2-16,-4 0 1 0,4-1-7 15,-2-1-4-15,1 2-2 16,-2 4 0-16,3-3 2 16,0 1-2-16,1 3 0 15,2-1 1-15,1 3 18 16,-1-2 1-16,4 0 2 15,0 2-9-15,0 0-3 0,0 0 1 16,0 0-11-16,2-2-5 16,7 1 3-16,6-3 5 15,3-2 2-15,3 1 1 16,4 0-3-16,-1-2 2 16,1-1 7-16,-1 1 0 0,2 0-2 15,-3-1-5-15,1 0 0 16,-5 3-3-16,-1 1-2 15,-4 3 0-15,-6-1-1 16,-1 2-7-16,-5 0-17 16,-2 0 3-16,0 2 1 0,-2 3 14 15,-7 2 9-15,-7 2 1 16,0 2-2-16,-9-3 3 16,-2 7-5-16,-2-1 1 15,-3 0-8-15,1-1 0 16,6-2 3-16,5-3 4 0,6-2 5 15,7-2-2-15,5-4-2 16,2 0-2-16,7 0-28 16,13-4 28-16,6-4 4 15,13-4-3-15,5 0-13 16,9-2-27-16,1-3-26 16,-1 1-16-16</inkml:trace>
  <inkml:trace contextRef="#ctx0" brushRef="#br0" timeOffset="75871.365">13078 15163 350 0,'-2'-4'8'15,"2"-3"-10"-15,0 4-22 0,0 1 4 16,0 0 3-16,4 2 15 16,-3 0 6-16,5 0-2 15,0 0-4-15,8 0-26 16,1 2-45-16,11 0 2 16</inkml:trace>
  <inkml:trace contextRef="#ctx0" brushRef="#br0" timeOffset="76324.4515">17033 15271 216 0,'-7'0'-1'0,"0"-3"-47"16,-1-2-60-16</inkml:trace>
  <inkml:trace contextRef="#ctx0" brushRef="#br0" timeOffset="77028.0544">15315 14642 289 0,'1'3'71'0,"-1"0"-60"16,2 3-14-16,0 0-1 15,2 6 5-15,0 6-1 0,4 4 1 16,1 5-1-16,1 3 2 16,0 2-2-16,1 3 0 15,0-2 0-15,0 0 0 16,-1-1-2-16,0-1-10 16,0-4-23-16,-1-6-26 0,2-5-25 15,1-7-48-15</inkml:trace>
  <inkml:trace contextRef="#ctx0" brushRef="#br0" timeOffset="77199.8664">15645 14966 410 0,'11'-7'27'0,"2"-5"9"16,6-1-31-16,6 5-7 15,4 2-2-15,7 1-6 0,2 2-21 16,-2-3-37-16,-7 1-80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51:16.1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4157 6303 226 0,'8'0'29'0,"5"0"-15"16,1 0-4-16,5 0 11 15,2-1-11-15,2-3-5 16,2 1-4-16,1-1 1 15,1 1-2-15,0-3 1 16,1 1-1-16,-1-1 1 0,2 3-1 16,-1-6 1-16,-1 2 1 15,0 0-2-15,-5 0 0 16,1-1 1-16,-1-1-1 16,1 3 1-16,-3-2-1 15,0 3 0-15,0-2 0 0,-6 1 1 16,-3 5-8-16,-4-3-1 15,-4 4 4-15,-3 0 3 16,0 0-7-16,-12 0 7 16,-4 2 2-16,-5 5 0 15,-1 3 0-15,-5 2-1 0,-2-4 1 16,0 4-1-16,-1 1 1 16,-1 4-2-16,-1-4 1 15,0 2 0-15,1 2-2 16,6 0-15-16,1 1-14 15,5-6-31-15</inkml:trace>
  <inkml:trace contextRef="#ctx0" brushRef="#br0" timeOffset="2671.9058">4847 6191 163 0,'15'0'5'0,"3"0"8"15,-2 0 9-15,10 0-10 16,2 2-4-16,0-2 3 16,4 0 4-16,2 0 5 15,0 0 8-15,7 0-16 16,2 0 2-16,7 0-9 0,1 0-3 16,3-2-1-16,1-1 0 15,1-1 0-15,-4-3 1 16,-6 0 5-16,-6 0-9 15,-7 1 4-15,-6 1-2 16,-8 3 2-16,-4 2-1 16,-10 3-6-16,-5 7-52 0,-20 0-24 15</inkml:trace>
  <inkml:trace contextRef="#ctx0" brushRef="#br0" timeOffset="6609.2336">6045 6228 111 0,'-10'2'24'0,"1"-2"-2"16,1 0-10-16,3 0-4 15,2 0-2-15,1 0 2 16,2 2 1-16,0-2-6 0,0 2-4 16,0 2 2-16,2-1 16 15,6 1-6-15,4 1-1 16,3 1-3-16,7-3-1 16,2 0 10-16,11 1 3 15,3-2-3-15,9-2 5 16,3 0-12-16,4 0-1 0,7 0-4 15,2 0-3-15,3 0 2 16,5-6-1-16,2 1 0 16,2-2-2-16,4-2-1 15,4 3 2-15,-2-2-1 16,-2 1 0-16,-1 2 0 0,-2-3 1 16,-2 4 1-16,0 3-1 15,-1 1 0-15,0 0-1 16,-8 0-50-16,-14-4-175 15</inkml:trace>
  <inkml:trace contextRef="#ctx0" brushRef="#br0" timeOffset="11781.068">3842 6327 286 0,'0'0'9'0,"0"-4"24"0,0 1-27 16,0-1-9-16,0 0 0 15,0 1 7-15,2 0-4 16,3-1 1-16,-1 0 2 15,5 4-3-15,0 0 3 16,2 0-2-16,4 0 4 0,2 0-4 16,7 0 2-16,1 0 1 15,5 0-2-15,6 0-1 16,3 0 4-16,2 0-2 16,7-3-1-16,0-3-2 15,2 1 0-15,1 1 2 16,-2 1-1-16,6-1-1 0,0 2 0 15,5-1-1-15,3 0 4 16,3-3 5-16,5 3-1 16,5-3-2-16,3 1 0 15,0 1-4-15,6-2 1 0,-2 3 2 16,7-1-3-16,-2 3 0 16,6 1 1-16,1 0-1 15,3 0 0-15,-3 1 1 16,2 6-2-16,5 3 2 15,4-2 0-15,1-1-2 0,7 1 3 16,0-3-2-16,3-1 0 16,0-3 0-16,-2 1-1 15,-2-2-1-15,-3 0 2 16,-5 0-2-16,2 0 1 16,-9 0 0-16,-3 0-1 0,0 0 1 15,-7 0-1-15,-1 0 2 16,-4 0-1-16,-7 0 0 15,-1 0 2-15,-11 4-2 16,-7 7 0-16,-12-4-40 16,-18-2-98-16</inkml:trace>
  <inkml:trace contextRef="#ctx0" brushRef="#br0" timeOffset="15843.4087">3751 8339 143 0,'-4'-8'40'0,"-2"3"-18"15,1-2-1-15,3 0 6 0,1 3-18 16,-1-1-3-16,2 3-5 16,0 0 2-16,0 2-4 15,0 0-2-15,0 0-1 16,0 0-1-16,2 0 5 15,1 0 1-15,2 2 0 16,3 0-1-16,-3 2 0 0,2 1 0 16,0-2 3-16,3 1 10 15,-3-1-1-15,3 1-1 16,0-3-2-16,0 1-2 16,3 2 0-16,0 2 0 15,-1-3 6-15,5 2-8 0,-4 1 1 16,8-1-3-16,-2 1-1 15,3-1-1-15,1 0 2 16,4 0-3-16,2 1 1 16,0 1 0-16,1-2 0 0,4-1-1 15,2 1 2-15,3-2-1 16,7 3-2-16,-4-4 3 16,6 2-2-16,-1-1 1 15,6-1 0-15,3-1-2 16,0-1 1-16,5 2 1 15,5-2-2-15,4 0 2 16,-1 0 0-16,7 0-1 0,3 0 0 16,0 0 0-16,7 2-2 15,2-2-3-15,3 4-3 16,6-2-7-16,5 0 7 16,-2-1-1-16,2-1-1 0,3 0 5 15,0 0 1-15,2 0 3 16,-2 0-2-16,1-1-2 15,0-5 4-15,-2 0 1 16,2 0 2-16,-2 2 2 16,0-1 0-16,3 1 1 0,-4-1-1 15,0 1-3-15,-6 1 0 16,-4-1-2-16,-3-1 2 16,-4 1 1-16,-5-2 4 15,0 1 6-15,-2 0-6 16,-3-2 1-16,-3 0 1 0,-3 0-2 15,-5-2 0-15,-2-1 3 16,-7 2-1-16,-1-1-3 16,-7 2-2-16,-1 3 2 15,-5 4-4-15,-3 0 1 16,-7 0-2-16,-1 11 0 16,-10 5-41-16,-8 0-53 0,-10-4-61 15</inkml:trace>
  <inkml:trace contextRef="#ctx0" brushRef="#br0" timeOffset="18530.71">11950 8426 188 0,'-5'-7'12'0,"1"-3"10"16,-1 5 10-16,2-2-12 15,-2 2 6-15,3 2 0 16,0-3-1-16,1 4-10 15,1 0-4-15,-2 2-8 0,2 0-3 16,0 0-2-16,2 0-4 16,11 0 5-16,1 0 0 15,8 4 2-15,6 2 1 16,5-1 0-16,4-2-1 16,1 3-1-16,7 0 1 15,1-1-1-15,5 2-2 16,7-4-3-16,-2 0 3 0,5 1-3 15,6-2 3-15,3-2-2 16,3 0 8-16,5 0-2 16,-1 0-4-16,4-2 6 0,-3 0-3 15,0-1-1-15,-5-1-5 16,-2 1 7-16,-3-1 3 16,-7 1-1-16,-3-3 0 15,-5 4 0-15,-4 1 0 16,-6 1 0-16,-3 0-2 15,-6 0-1-15,-4 3-1 0,-4 8 1 16,-7-1-3-16,-4 5-25 16,-12 1-59-16,-3-5-53 15</inkml:trace>
  <inkml:trace contextRef="#ctx0" brushRef="#br0" timeOffset="19765.1215">18338 8365 66 0,'-10'2'18'16,"3"2"8"-16,0-3-10 0,4 1-3 15,-2 0-2-15,2-2 5 16,-1 1 1-16,1-1 2 15,1 0 0-15,0 0 2 16,-3 0 9-16,3 0-9 16,1 0-4-16,-1 0-3 15,-3 0-3-15,5 0 0 16,0 0-3-16,0-1-5 0,0-1-3 16,0-1 1-16,3 1-3 15,6-3 6-15,6-1 2 16,4 1-4-16,6-2-1 15,2-2 0-15,2-1 0 0,0 2 0 16,-3 1-1-16,1-2 0 16,-2 2-1-16,-5 0 2 15,-4 1-1-15,-1 2 1 16,-3 1 2-16,-3 1-3 16,0 0 2-16,-5 2-1 15,1 0-1-15,-1 0 0 0,-1 4-1 16,-3 3-4-16,0 6-28 15,-7 3-2-15,-15 1-10 16,-8 1 6-16,-15-1-67 16</inkml:trace>
  <inkml:trace contextRef="#ctx0" brushRef="#br0" timeOffset="24311.6362">16782 8533 253 0,'-3'-9'34'16,"1"-4"5"-16,0 5-6 15,2-1-8-15,0 0-7 16,2-2-4-16,5 2-5 0,1 0-5 16,6 0-2-16,1 1-2 15,5 0 0-15,7 1 1 16,4 0-1-16,5 2 1 15,5-1-1-15,6 1 1 16,3 1 1-16,4 3-2 0,7-1 1 16,0 0 0-16,5 0-1 15,5-1 1-15,2 1-1 16,2 0 0-16,3 0 1 16,2 0-1-16,-1 0 0 15,3 1 1-15,-2-1-2 16,-1 0 2-16,-6 1-2 0,0-3 1 15,-5 2 0-15,-9-1-1 16,-6 1 1-16,-4-2 0 16,-8 4-1-16,-7 0-6 15,-7 0-6-15,-5 0-14 0,-7 0-31 16,-10 0-40-16,-5 0-18 16</inkml:trace>
  <inkml:trace contextRef="#ctx0" brushRef="#br0" timeOffset="24795.9714">16882 8608 261 0,'0'0'9'0,"0"-2"47"16,0-5-23-16,7 1-24 0,10 1-5 15,7 0 1-15,8-2 2 16,5 2-2-16,8-1-3 16,9 2 0-16,7-1-2 15,9 2 1-15,6-3-1 16,7-3 0-16,4 2 2 16,6-3-4-16,0-3 2 15,2-1 0-15,-5-3-1 0,2 1 2 16,-7 2 1-16,-1-2-2 15,-3 4 2-15,-6 1 5 16,-5 4-3-16,-5 3-3 16,-8 4 0-16,-10 0-3 0,-7 7-31 15,-15 4-71-15,-9-4-59 16</inkml:trace>
  <inkml:trace contextRef="#ctx0" brushRef="#br0" timeOffset="44701.457">7518 10492 167 0,'-4'1'64'0,"3"2"-31"15,-3-3-20-15,4 1-11 16,0 1-3-16,0-1 1 16,0 1 0-16,0 1-1 15,5 0 10-15,2-1 5 0,7-2-4 16,-1 0 0-16,9 0-3 16,4 0 5-16,4 0-7 15,4-2-1-15,9-4 3 16,2 3-2-16,7-4 0 0,2 3-1 15,5-1-1-15,4 1-1 16,7 0-1-16,4 3 0 16,1-1-1-16,10 2 0 15,1 0 1-15,6 0 0 16,1 0-1-16,-1-2 1 0,1 0-1 16,-2-1 0-16,1 1 0 15,-5-3 1-15,1-1 11 16,-1 0 6-16,-3 2-1 15,-5-2-2-15,-3 5-4 16,-6-3-2-16,-8 2-4 16,-4 2-3-16,-7 0-1 0,-9 0 1 15,-8 7-2-15,-5 0 0 16,-5 4-15-16,-12 0-23 16,-9-2-24-16,-3-4-59 15</inkml:trace>
  <inkml:trace contextRef="#ctx0" brushRef="#br0" timeOffset="45310.786">7589 10824 198 0,'0'-3'47'16,"0"-4"8"-16,3 0-34 0,4 0-6 16,2 1-6-16,6 1-3 15,0 2-1-15,7 1-1 16,5 0-1-16,5 2-2 15,6 0 4-15,8 0-2 0,7-2 2 16,8 1-1-16,5-2 2 16,10 1-2-16,2-6 1 15,7 4-4-15,3-3 1 16,4 1 1-16,8-4-2 16,0 0 2-16,7 1-2 0,2-3-2 15,1 3 3-15,0-6-2 16,-3 3 0-16,-3-5 1 15,-5 4-1-15,-10-1 1 16,-8 1 1-16,-9 0 1 16,-9 4-3-16,-9 4 1 15,-9 3-1-15,-11 2 0 0,-7 2-3 16,-15 10-45-16,-12-5-95 16</inkml:trace>
  <inkml:trace contextRef="#ctx0" brushRef="#br0" timeOffset="50435.4028">8103 10532 4 0,'-8'0'279'0,"2"0"-245"15,0 0-16-15,3 0-9 0,1 0-4 16,0 0-4-16,1 0 0 15,-1 0-1-15,0 0 0 16,-1 0 0-16,1 0 0 16,2 0 0-16,-2 0 0 15,0 0-2-15,2 0 0 0,0 0-10 16,0 0 19-16,4-3 11 16,3-6-3-16,0-1-3 15,6-4 0-15,-1-3 0 16,5-1-1-16,-2-1-4 15,4-3-4-15,-2 4-1 16,3-1 0-16,-1-3-1 0,-2 4 0 16,-2 3-1-16,-1-2 1 15,-6 5-1-15,4 1 1 16,-7 2-1-16,0 6 0 16,-1 0-1-16,-3-2 2 0,3 5-3 15,-4-1-2-15,2 1 3 16,0 0-3-16,-2 0 1 15,0 0 1-15,0 6 2 16,0 4-1-16,0 3 0 16,-8 4 4-16,0 1 1 15,-1 6-2-15,-6 0 0 0,0 3-1 16,-6 3-1-16,0 6 2 16,-4 5-1-16,-5 9 0 15,-3 2-1-15,-2 7 1 16,-2-1 0-16,-4 10-1 15,4 0 0-15,-4 3 0 16,4-2-2-16,-1-1 0 0,4 0-2 16,2-4 2-16,0 4-8 15,1-2-24-15,1-1-28 16,-9-8-92-16</inkml:trace>
  <inkml:trace contextRef="#ctx0" brushRef="#br0" timeOffset="52372.7776">7837 10636 169 0,'-10'0'20'0,"-1"-6"-14"16,3-2 22-16,0-3-4 15,2 0 12-15,0-1-15 0,2 2-2 16,1-1-3-16,-1-4-1 16,1 3-6-16,3-3-1 15,0 0-1-15,7-5-3 16,3 2 0-16,4-4-5 15,1 0 2-15,7-2-1 16,-2-1 2-16,4 1-1 0,1-2 0 16,4 2 0-16,-2-2-1 15,-1 3 0-15,-2 3 1 16,-1 1-1-16,-2 1 0 16,-4 2 0-16,0 2 0 15,-3 3 1-15,-1 0-1 16,-1 2 0-16,-3 2 0 0,0 2-1 15,-2 2 0-15,-2 1 0 16,-3 0 1-16,0 2-1 16,0-2-1-16,-2 2-1 15,0 0-1-15,3 0 3 0,-1 0 1 16,6 0 0-16,0 4 1 16,3 1 0-16,4 2 2 15,0 2-2-15,6 2-1 16,2 3-1-16,-2 0 2 15,1 8-1-15,1 1-1 16,1 0 2-16,-5 6-2 0,-1-1 1 16,0 2 0-16,-3 2-2 15,-1 2 2-15,-1-1 3 16,1-1-2-16,-1 3 1 16,-1 1-1-16,0-2 0 0,5-1 0 15,3-1-1 1,2-5 1-16,14-5 0 0,3-9-20 15,2-13-79-15</inkml:trace>
  <inkml:trace contextRef="#ctx0" brushRef="#br0" timeOffset="56091.5885">9449 10358 158 0,'0'0'33'16,"0"-3"0"-16,-2-1 7 16,0-1-22-16,0-1 1 15,2 2-3-15,-1-1 2 16,-1 2-4-16,2-1-4 0,0 2-4 15,0 0-2-15,0 0-2 16,0 1-2-16,0 1-1 16,2 0-1-16,5 0 0 15,1 0 2-15,1 7 0 16,4 0 0-16,-1 2-1 0,3 4 1 16,-1 1-1-16,4 2 1 15,-2 0 0-15,4 2 0 16,0 0 0-16,1 1 0 15,-1-1 0-15,2 0-1 16,-4-3 1-16,-2 0 0 16,-2 0 0-16,-1-3 0 0,-4-2 0 15,0 3-2-15,-1-5 4 16,0 0-4-16,-4-1 2 16,-3-1-25-16,-1-3-18 15,-1-3-29-15,-16 0 2 16</inkml:trace>
  <inkml:trace contextRef="#ctx0" brushRef="#br0" timeOffset="56216.5833">9411 10452 305 0,'-25'-23'20'0,"3"2"13"16,2 1-17-16,4 6-14 15,-4 1-60-15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52:23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8707 8154 159 0,'-5'0'17'0,"0"0"10"15,2 0-6-15,1 0 20 16,2 0-6-16,0 0-5 0,0 0-20 16,0 0-9-16,0 0-1 15,10 0 8-15,4 0-7 16,6 0 0-16,7 0 3 15,5-1-5-15,4-2 6 16,5-1-3-16,6-2 0 0,3 2 0 16,2-2 2-16,2 1 1 15,-1-5-2-15,5 2 4 16,-2 1-1-16,1-7 0 16,1 6 0-16,1-5-1 15,-1 1 1-15,-3 1 0 16,1 1-3-16,-4-1-1 0,-6 0 1 15,0 4-1-15,-7 2-2 16,-5 5 1-16,-9 0-1 16,-13 6-34-16,-12 5-80 15,-12 6-71-15</inkml:trace>
  <inkml:trace contextRef="#ctx0" brushRef="#br0" timeOffset="2093.5706">16545 8285 231 0,'0'0'-4'16,"0"0"21"-16,0 0-15 15,3 0 8-15,1-3 1 16,0-2 6-16,3 2 2 15,-2-2 2-15,4-2 0 0,2-2-7 16,3 0-3-16,6 0 1 16,3-4-1-16,8 3-2 15,9-5-4-15,2 1 0 16,7 0-1-16,-2 2 0 16,1-1-3-16,-1 4 0 0,-9 0 0 15,-6 5-1-15,-1 3 1 16,-5 1-2-16,-4 0 0 15,-4 5-23-15,-6 4-46 16,-5-2-43-16</inkml:trace>
  <inkml:trace contextRef="#ctx0" brushRef="#br0" timeOffset="2859.1458">23589 8015 368 0,'2'-1'-19'0,"0"-9"45"16,0 2-11-16,3 1-6 15,0 1-5-15,5 1-5 0,0 2 4 16,5 2-6-16,6-2 3 16,8 3 1-16,7-1-2 15,9 1-4-15,7 0 7 16,5-2-7-16,6 0-2 15,4 0-3-15,-6 0 5 0,-4 0-4 16,-3 0-19-16,-5 2-21 16,-10 0-5-16,-7 0-34 15</inkml:trace>
  <inkml:trace contextRef="#ctx0" brushRef="#br0" timeOffset="5062.1264">9533 15980 201 0,'0'0'36'15,"2"-2"-6"-15,0-3-6 16,1 0-9-16,1-1-8 0,1-1-4 16,5 3 2-16,2-3-5 15,0 0-2-15,3 2 13 16,2-1-8-16,5 2 6 15,5-4-6-15,4 3-2 16,4-3-1-16,5 1 0 0,3-3 1 16,0 2-1-16,1 0 0 15,2-3 1-15,-3 4-1 16,-5-2 0-16,-2 2 2 16,-4-2 3-16,0 3 0 15,-5 1 0-15,0 2-4 16,-6-1-1-16,-4 1-3 0,-14-7-103 15</inkml:trace>
  <inkml:trace contextRef="#ctx0" brushRef="#br0" timeOffset="7577.5513">17025 16080 183 0,'0'-11'19'0,"0"0"-15"16,1 3-3-16,1-1 2 0,0 1 7 15,0 1 10-15,-1 3-9 16,1-2 5-16,0 1 2 16,0-1-2-16,1 2-3 15,0 1-2-15,5-1-5 16,1 3-6-16,8-3-1 0,4 1 1 15,7-3-4-15,10 1 8 16,9-2 0-16,4-2 1 16,7 1-2-16,3-2 6 15,6-1-2-15,-2-1 1 16,1-1 2-16,-3 1 4 0,-4-5-1 16,-3 5-2-16,-8 2-3 15,-6 0-1-15,-6 3-4 16,-9 4-1-16,-13 3-2 15,-11 0-25-15,-8 0-148 16</inkml:trace>
  <inkml:trace contextRef="#ctx0" brushRef="#br0" timeOffset="8718.0931">24404 15996 353 0,'0'-3'45'0,"0"-9"-24"15,0 3-9-15,6-1-2 16,5 3-3-16,1 0-2 16,6-4-2-16,8 4-1 15,4 0-1-15,6 2-3 16,8-2 3-16,5 3-2 0,0-2 0 16,3 3-3-16,-5-1-1 15,-4 3-5-15,-9-1-2 16,-7 0 3-16,-6 2 3 15,-10 0-5-15,-8 0-43 16,-3 4-64-16,-3-3-42 0</inkml:trace>
  <inkml:trace contextRef="#ctx0" brushRef="#br0" timeOffset="11702.245">6975 14986 198 0,'-34'25'24'16,"2"-5"-25"-16,9-4 1 0,5-4-32 15,6-2-11-15,2-7 15 16,3-3 19-16,7-3 1 15,0-15-7-15</inkml:trace>
  <inkml:trace contextRef="#ctx0" brushRef="#br0" timeOffset="12280.3304">6885 14754 151 0,'-19'11'23'16,"4"-4"-8"-16,0-2 0 0,0 4 5 16,4-6 20-16,3 0 2 15,2-3-3-15,0 0-16 16,5 0-10-16,1 0-4 16,0 0-2-16,0-5-5 0,0-5 0 15,4-3 1-15,8-7 1 16,8-8-1-16,5-6 0 15,10-9 2-15,6-7 1 16,5-7-1-16,11-7 1 16,6-6-1-16,6-2 3 15,4-4-6-15,4-3 0 0,4-3-2 16,0 4 2-16,1-6-2 16,7 0 2-16,-1 0-2 15,3 0 0-15,-1 2 0 16,0 4 1-16,-2 3-1 15,-6 6-2-15,-6 10-1 0,-11 3 0 16,-8 12 3-16,-9 10-2 16,-11 11 0-16,-7 10-3 15,-11 10-10-15,-7 4-21 16,-12 23-26-16,0 6 15 16,-22 11-38-16</inkml:trace>
  <inkml:trace contextRef="#ctx0" brushRef="#br0" timeOffset="12780.3038">6746 15520 146 0,'-11'3'232'0,"0"-3"-203"16,2-3-7-16,4-8-13 16,5 1-8-16,4-8-2 0,6-6 2 15,8-2 1-15,9-10-2 16,11-7 1-16,6-10-2 15,12-7 5-15,9-9-4 16,9-6 1-16,4-7-1 16,7-7-1-16,3-3 1 15,6-4 1-15,-1-3-3 0,5-6 3 16,5 3-2-16,1-2 2 16,4 1 0-16,-2-4-2 15,3 5 2-15,-3 1-1 16,0-1 0-16,-3 4 1 15,-3 5-2-15,-5 9 1 0,-8 6 0 16,-5 4 1-16,-8 12-2 16,-8 8 1-16,-8 7 1 15,-10 9-2-15,-3 12-9 16,-11 11-19-16,-7 12-37 0,-16 3-41 16,-11 16-3-16</inkml:trace>
  <inkml:trace contextRef="#ctx0" brushRef="#br0" timeOffset="13295.8956">7204 15764 290 0,'23'-28'43'16,"-2"-6"-35"-16,8-4 1 15,5-3 6-15,6-7-4 16,1-4-5-16,12-8 1 16,8-6 0-16,5-8 1 0,9-4 2 15,6-4-2-15,9-2-6 16,0-5-1-16,5-6 0 16,7-5-2-16,5-3 1 15,0-6 1-15,5-1-2 16,2 0 0-16,-1-2 2 0,-1 4 0 15,-3 1-1-15,-1 3 0 16,-6 2 0-16,0 2 0 16,-4 11-3-16,-6 7 5 15,-9 9-2-15,-2 9 0 16,-9 13 0-16,-6 9-5 0,-6 13-11 16,-12 8-16-16,-10 16-33 15,-14 5-42-15,-21 20-86 16</inkml:trace>
  <inkml:trace contextRef="#ctx0" brushRef="#br0" timeOffset="13905.2203">7967 16499 299 0,'11'-20'31'0,"-4"-1"-10"15,2 1-9-15,5-3 2 16,5-2-4-16,1-5-5 16,6-4-1-16,6-9-3 15,6-7 1-15,10-10 0 0,12-8-2 16,6-9 1-16,6-5 0 15,7-7-1-15,7-4 0 16,3-9-1-16,2-5 1 16,6-7 1-16,5-6-1 0,2-2-5 15,6-5 9-15,5 3-4 16,-3-2 1-16,0 5-8 16,-6 3-3-16,-2 4 1 15,-9 8 4-15,-5 2 1 16,-5 8 4-16,-8 4 1 15,-8 8 0-15,-6 8 5 16,-7 6 2-16,-5 13 6 0,-9 9-14 16,-8 12 3-16,-3 9-3 15,-7 17 0-15,-8 10-12 16,-12 10-46-16,-6 26-14 16,-25 13-10-16</inkml:trace>
  <inkml:trace contextRef="#ctx0" brushRef="#br0" timeOffset="14373.9282">8502 16898 370 0,'9'-3'18'16,"-1"-19"-13"-16,9-4-6 15,8-14 3-15,9-4 0 0,9-12 1 16,9-11 2-16,11-6-1 15,8-13-1-15,11-12-1 16,10-15-2-16,6-7 1 16,14-12 0-16,5-10 0 0,5 0-1 15,5-6 2-15,4 0-2 16,0-1 9-16,-1 3-5 16,-3 1-2-16,-3 9 1 15,-7 7 1-15,-4 10-3 16,-13 10 2-16,-1 7-2 0,-9 17 0 15,-6 8-1-15,-6 13 0 16,-10 12 1-16,-11 14-14 16,-11 14-10-16,-9 18-27 15,-19 6-68-15,-18 23 13 16</inkml:trace>
  <inkml:trace contextRef="#ctx0" brushRef="#br0" timeOffset="14795.8232">9777 16701 279 0,'48'-66'55'0,"0"-7"-45"15,10-8 4-15,11-6 1 16,4-6-8-16,7-3 3 15,2-7-2-15,0 1-5 0,8-2-2 16,-2 1-2-16,-1-3 2 16,4 1-1-16,-3 0 0 15,1 0 1-15,-6 1-1 16,0 6 2-16,-2 9-2 16,-6 9-1-16,0 10 3 15,0 11-6-15,-9 13-37 0,-8 6-84 16</inkml:trace>
  <inkml:trace contextRef="#ctx0" brushRef="#br0" timeOffset="15701.9721">14137 15579 221 0,'-25'-4'-32'0,"1"-5"37"16,5 0 9-16,4-1 1 16,3-3-2-16,5 1 0 0,3-6 10 15,4-7-5-15,0-4-4 16,14-5-9-16,10-7-1 16,6-7-1-16,11-9-2 15,8-7 3-15,7-9-2 16,7-8-1-16,8-6-1 0,6-8 1 15,6-6 4-15,5-6 8 16,4-4-6-16,3-4 1 16,7 2-6-16,-1 1 1 15,0 3-3-15,-1 5 0 16,-2 9 2-16,-8 10-4 16,-9 8 2-16,-9 13-7 0,-9 14-8 15,-14 9-3-15,-8 16 1 16,-13 14-22-16,-8 8-18 15,-11 7 10-15,-9 17-48 16</inkml:trace>
  <inkml:trace contextRef="#ctx0" brushRef="#br0" timeOffset="16139.4414">14361 15900 386 0,'17'-38'13'0,"5"-10"-8"16,13-11-3-16,11-12-1 15,17-14 1-15,12-14-1 16,8-13 2-16,11-10-1 0,14-11 4 16,7-5-3-16,5-3 0 15,8-1-1-15,-1 3 0 16,0 3-1-16,-3 6 0 16,-3 3-2-16,-10 8 3 15,-3 8-4-15,-8 9 3 0,-7 6 0 16,-6 10-1-16,-10 17-1 15,-10 8 0-15,-11 16-8 16,-9 13-2-16,-11 14-5 16,-12 17-5-16,-16 7-28 15,-8 25 5-15,-20 18 3 16,-21 15-20-16</inkml:trace>
  <inkml:trace contextRef="#ctx0" brushRef="#br0" timeOffset="16655.0204">14816 16968 285 0,'15'0'42'16,"-2"-18"-25"-16,8-14-14 0,11-13-1 16,9-10-1-16,8-14 4 15,7-6 1-15,12-9-1 16,3-9 3-16,8-7-3 15,5-5 0-15,4-6-4 0,4-2 0 16,6-4 0-16,2 0-2 16,0-5 2-16,4-4-1 15,1-5-1-15,-1-1 1 16,-2 0 1-16,1-5-1 16,-3-1 1-16,-1 5 0 0,1 4 7 15,-1 0 0-15,-4 7-5 16,-3 10-1-16,-7 8-1 15,-9 13-1-15,-9 9 1 16,-8 13 0-16,-11 4-2 16,-3 14 2-16,-11 10-1 0,-1 8 1 15,-6 8-4 1,-7 15-12-16,-3 8-12 0,-12 6-30 16,-5 24-27-16,-17 12 13 15</inkml:trace>
  <inkml:trace contextRef="#ctx0" brushRef="#br0" timeOffset="17139.3657">16066 16711 255 0,'39'-64'36'0,"0"-4"-35"16,10-9 4-16,7-12 1 16,5-11 8-16,5-5 0 15,4-14 0-15,10-2 7 16,3-8-13-16,7-5 2 16,7 2-3-16,1-3-2 0,4 3-3 15,0 0-1-15,-2 3 1 16,0 6-1-16,-3 5-2 15,-4 8-1-15,-8 10-6 16,-11 7 5-16,-4 15-11 16,-10 13 0-16,-10 16-7 0,-14 13-23 15,-9 14-25-15,-13 17-9 16</inkml:trace>
  <inkml:trace contextRef="#ctx0" brushRef="#br0" timeOffset="17623.7083">16533 17167 189 0,'10'0'-40'16,"1"-8"58"-16,2-11 3 15,7-10 4-15,2-10-7 0,5-10 1 16,6-7 3-16,4-11 3 15,7-8-13-15,4-5-1 16,8-4-1-16,3-3-5 16,4-6 1-16,1-4-4 15,5 0 2-15,3-7 3 16,-2-1-5-16,1-1 5 0,5-2-5 16,1 3-1-16,-1 1 3 15,-3 4 0-15,1 6 0 16,-9 8-2-16,-4 6-1 15,-5 12-1-15,-7 7 0 16,-5 13 0-16,-7 9-5 0,-4 8-21 16,-3 12-9-16,-4 3-29 15,-7 7 2-15,-3 0-73 16</inkml:trace>
  <inkml:trace contextRef="#ctx0" brushRef="#br0" timeOffset="18483.0089">21285 15561 426 0,'-34'-25'-52'0,"-1"-4"57"16,2-3-2-16,5 4 1 16,6-1-1-16,3 0 1 0,2 3-1 15,5-3-2-15,2 3 3 16,1 1 0-16,4-2-2 16,5-3-3-16,0-7 7 15,9-5-5-15,11-7-1 16,9-10-2-16,12-8 3 15,13-11 0-15,7-6 0 0,12-10 0 16,8-3-1-16,4-7 0 16,8 2 1-16,4-2-1 15,-2-2 0-15,6 1 0 16,-3 7 0-16,-5 1-1 16,-3 7 0-16,-8 7-1 0,-9 7-3 15,-7 10-3-15,-8 8-3 16,-9 14-4-16,-7 9-20 15,-11 14-10-15,-6 12-12 16,-13 9 12-16,-9 8-11 16,-7 19-43-16</inkml:trace>
  <inkml:trace contextRef="#ctx0" brushRef="#br0" timeOffset="18904.8816">21424 15662 182 0,'-15'35'46'16,"8"-16"-55"-16,7-6 10 0,0-8-4 15,14-5 22-15,6-7 19 16,4-13 4-16,10-12-18 15,7-16-3-15,11-15-12 16,13-12-3-16,13-12 0 0,5-15-1 16,17-5-1-16,2-7-1 15,7-6-1-15,6-3-2 16,5-5 5-16,4 2-5 16,2 1 0-16,-1 2 1 15,-1 7-1-15,-3 3 0 16,-6 11 0-16,-10 15 0 15,-11 3-1-15,-6 15 1 0,-10 9 0 16,-9 13-2-16,-9 9 0 16,-12 11-7-16,-10 15-13 15,-9 12-12-15,-17 5-16 16,-12 26-10-16,-14 10 9 16,-30 14-53-16</inkml:trace>
  <inkml:trace contextRef="#ctx0" brushRef="#br0" timeOffset="19342.3209">21988 16567 342 0,'23'-25'17'0,"0"-10"-12"16,6-3-5-16,7-11 2 0,5-8 0 16,2-9-1-16,6-6-1 15,2-13 1-15,4-4 0 16,9-7 2-16,5-4 2 15,8-6 2-15,6-7-2 16,3-3 2-16,1 0-3 0,1 0-2 16,-3 4-2-16,1 5 1 15,-4 3 0-15,-7 3-1 16,-2 6-1-16,1 4 2 16,-6 7-2-16,-9 5-2 15,-1 8-3-15,-8 7-2 0,-5 9-8 16,-7 5-5-16,-6 11-15 15,-5 6-3-15,-5 9-11 16,-10 9 5-16,-5 6-10 16</inkml:trace>
  <inkml:trace contextRef="#ctx0" brushRef="#br0" timeOffset="19842.2862">22393 16802 250 0,'0'22'-50'0,"0"-19"63"16,14-6 3-16,8-24 36 16,12-13-3-16,13-13-19 15,11-16-9-15,12-14-6 16,11-11-7-16,9-6 2 0,8-8-8 16,3-5 0-16,7-1-2 15,-3 0-2-15,5-4-6 16,1-3-3-16,-1-2 1 15,-5-6 2-15,5-5 7 0,1-7 1 16,-1-4 1-16,4 3-2 16,-2 0 3-16,0 8 2 15,-7 7-1-15,-8 17-2 16,-7 13-1-16,-14 14-1 16,-11 16 0-16,-10 12-3 0,-12 9 1 15,-5 10 2-15,-10 14-1 16,-6 8-14-16,-3 13-10 15,-9 2-22-15,-7 23-7 16,-3 8 3-16,-18 10-81 16</inkml:trace>
  <inkml:trace contextRef="#ctx0" brushRef="#br0" timeOffset="20201.6482">23516 16797 245 0,'-9'27'39'0,"3"-13"-33"15,6-12-4-15,9-2 7 16,13-20 29-16,12-12-12 15,10-16-10-15,10-15-5 16,14-13-2-16,12-19-2 16,12-16-2-16,11-11 1 0,12-11-2 15,11-2-2-15,4-8-5 16,3 4 10-16,1 5-7 16,-2 10 0-16,-5 6-3 15,-11 10-11-15,-8 12-6 16,-11 14 1-16,-10 13-13 0,-14 10-25 15,-12 12-12-15,-10 5-17 16</inkml:trace>
  <inkml:trace contextRef="#ctx0" brushRef="#br0" timeOffset="20623.4853">24394 16857 267 0,'0'20'-45'0,"0"-16"63"16,7-4 4-16,9-20 9 15,8-14-3-15,7-12-6 0,8-16-2 16,13-12-1-16,9-9 1 16,5-10-6-16,11-6-5 15,6-2-4-15,5-5-3 16,7 5-1-16,-3 0 0 15,1 2-2-15,1 5 2 16,-3 3-6-16,-3 0-8 16,-6 7-6-16,-2 2-14 0,-11 1-21 15,-9 5-63-15,-11-1-72 16</inkml:trace>
  <inkml:trace contextRef="#ctx0" brushRef="#br0" timeOffset="26826.2834">12143 4668 431 0,'-5'-13'-45'0,"0"-1"71"15,-2 3 1-15,5 6-15 16,2 1-6-16,0 4-3 16,0 0-4-16,0 0 0 0,0 0-1 15,0 4-2-15,2 8 3 16,7 8 2-16,6 8-2 15,0 14 1-15,5 4 0 16,-2 13 0-16,5 3-1 16,-1 6 2-16,-3-4-1 15,-2-3 1-15,-1-11 0 0,-5-9-1 16,-1-13 0-16,-6-8 0 16,-1-10 2-16,-1-8-2 15,-2-2 3-15,0-2 18 16,-7-11 4-16,-5-8-20 0,-3-11-6 15,-6-7 2-15,-1-13 0 16,-1-6 0-16,1-6-1 16,5-9 0-16,2-4 1 15,6-1 1-15,7-3 0 16,2 2-2-16,9 5 0 16,11-2-1-16,2 5-2 0,7 7-5 15,1 9-16-15,1 5-1 16,-1 13-10-16,-7 9-24 15,-1 13-73-15,-10 6-27 16</inkml:trace>
  <inkml:trace contextRef="#ctx0" brushRef="#br0" timeOffset="27170.0216">12257 4964 257 0,'0'10'48'0,"0"-10"-41"15,15 0-7-15,9-3 5 0,5-8 2 16,7-5-3-16,4-7-11 16,1-4-2-16,0 0-11 15,2-3-5-15,-7 3 8 16,-4 1 5-16,-6 1 12 15,-3 5 3-15,-9 8 2 16,-2 1 30-16,-2 5-1 16,-3 6-6-16,0 0-21 0,2 10-3 15,4 7-2-15,-1 10 5 16,3 3-4-16,-1 8 0 16,-3 1-1-16,0-1 1 15,-4-1-7-15,-6-10-65 0,-1-13-37 16</inkml:trace>
  <inkml:trace contextRef="#ctx0" brushRef="#br0" timeOffset="27341.8845">12557 4639 443 0,'-13'-21'4'16,"6"-2"12"-16,5 5-9 15,2 2-11-15,17 3-9 16,5 1-43-16,5-1-51 0,0 1-43 16</inkml:trace>
  <inkml:trace contextRef="#ctx0" brushRef="#br0" timeOffset="28076.1848">12819 4602 178 0,'5'1'131'0,"5"-1"-93"16,0 0-35-16,10 2-5 15,4 0 5-15,5 5-1 0,2 0 0 16,-4 4-10-16,-5 0-9 16,-6 1-7-16,-7-1 0 15,-6-2 10-15,-3 0 13 16,0-2 9-16,-6-3-1 15,-2-1 12-15,-3-1-3 16,-1-2 7-16,1 0 9 0,-2-3-5 16,-2-10-5-16,2-5-4 15,0-3-4-15,5-6 1 16,2-4-9-16,2-3-7 16,4 0 1-16,0 1-1 0,0-1-9 15,7 7-4-15,-2 6 6 16,0 4-1-16,-2 5 10 15,-1 5 0-15,0 5 0 16,-1 0-1-16,3 2-1 16,5 0-3-16,5 2-16 0,7 5 10 15,8 6-3-15,10 1-10 16,-2 5 5-16,4 1-2 16,0 4 10-16,-3 0 2 15,-9 0 7-15,-8-1-28 16,-3-2 31-16,-11-1 1 15,-5-2-1-15,-2-1 1 16,0-2 11-16,-9-3-1 0,-1-1 0 16,-1-6 6-16,4-3-7 15,-2-2-1-15,1 0-2 16,5-10-3-16,-1-10-10 16,4-5-22-16,0-7-14 0,0-4 21 15,4-3-8-15,7-7 16 16,-1 1 7-16,3 0 5 15,1 2 10-15,-1 6 2 16,-2 5 14-16,1 5-12 16,0 8-3-16,2 6 5 0,-2 4-1 15,-1 7-6-15,3 2-8 16,3 6-1-16,2 12-1 16,3 3-2-16,-2 9 2 15,1 2 3-15,0 2-12 16,1 2-21-16,-3-6-29 15,3-5-19-15</inkml:trace>
  <inkml:trace contextRef="#ctx0" brushRef="#br0" timeOffset="28263.6996">13444 4479 396 0,'-4'-6'-9'0,"4"-11"30"16,2-5-19-16,16-1-3 0,11-6-3 15,6-5-15-15,5-3-48 16,-2-5-70-16</inkml:trace>
  <inkml:trace contextRef="#ctx0" brushRef="#br0" timeOffset="28919.8776">13909 4052 304 0,'0'-6'41'0,"0"0"-1"0,-6-2-18 16,3 5-10-16,1 3-5 15,2 0-4-15,0 0-3 16,0 13-4-16,0 2 3 16,3 9 1-16,10 4-1 15,1 0 0-15,6 3-1 0,1-3-8 16,3-4-9-16,-1-7 1 15,-2-2 5-15,-2-10 8 16,-6-1 1-16,-4-4 2 16,-4 0 18-16,-3-4 15 15,-2-4-8-15,0-4-11 0,-9-1-7 16,-5-5-2-16,-4-2-1 16,-3-2-1-16,2 0-1 15,-1-3 0-15,5 0 0 16,1 1 0-16,9 2 0 15,3 5-1-15,2 1-4 16,7 2-8-16,10 5-11 0,6 4-7 16,2 4 12-16,0 1-9 15,4 4 13-15,-2 12-7 16,-2 2-9-16,-9 0 10 16,-4-2 11-16,-4-4 9 0,-4-3 2 15,-4-2 0 1,0-5 18-16,0-2 69 0,0 0-10 15,-2 0-29-15,-2-2-29 16,-2-5 4-16,1-3-6 16,2-3-6-16,1-1-8 15,2-2-4-15,0-4-2 0,5-3-14 16,13 0-19-16,9-1-21 16,8-2-13-16,4-2-47 15,3 3-9-15</inkml:trace>
  <inkml:trace contextRef="#ctx0" brushRef="#br0" timeOffset="29747.9529">14509 3723 223 0,'5'-13'88'16,"-5"4"-20"-16,0 0-25 15,0 5-14-15,0 0-12 16,-2 1-9-16,-3 3-8 16,-2 0 0-16,2 11-3 15,-3 5 0-15,2 7 2 0,5 4-1 16,1 2-7-16,0-3-7 15,5 1 0-15,8-3-1 16,3-4-1-16,2-9-1 16,1-1 2-16,1-10-7 0,0 0 11 15,4-6 16-15,-5-9 3 16,-2-6 2-16,-5-2-3 16,-3-4-3-16,-5-1 9 15,-4-4 13-15,0-4-3 16,-8-1-4-16,-4-1-3 0,-3-1-4 15,-2 0-5-15,-2 3-4 16,2 4 1-16,0 7 3 16,5 5 0-16,1 8-2 15,4 4 1-15,2 7-4 16,1 1-4-16,1 1 3 16,1 17-2-16,2 7 0 0,0 7 2 15,0 10-2-15,2 2 3 16,10 2 0-16,4 1 0 15,7-4-1-15,2-8 0 16,4-6 0-16,2-8 1 16,3-6-1-16,-2-8 4 0,-3-7-3 15,-2 0 2-15,-2-4-1 16,-1-10 1-16,-7-2 2 16,0-1-1-16,-5-5-1 15,-2-2 0-15,-3 2 1 16,-4-2-1-16,-1 3-2 15,1 1 0-15,-3 3 1 0,2 2 0 16,-2 2-1-16,2 5 0 16,-2 1-1-16,0 3 0 15,0 4 0-15,0 0-1 16,0 0-7-16,1 11-12 16,1 3 19-16,2 2 1 0,4-2 1 15,-1 2 0-15,1-1 0 16,4-4-1-16,0-5 0 15,-2-3-1-15,2-3 2 16,-2 0-3-16,-3 0 6 16,-2-9 0-16,-1-4 6 0,0-3 6 15,-4-4-4-15,0-2 0 16,0-4-5-16,0-1 0 16,0 2-1-16,-4 4-4 15,2 3 3-15,0 6-1 16,2 4-1-16,0 8-3 0,10 0-7 15,6 11 0-15,4 7 1 16,7 8-9-16,0 9-13 16,-6 5-18-16,-1 7-56 15,-8 3-2-15</inkml:trace>
  <inkml:trace contextRef="#ctx0" brushRef="#br0" timeOffset="30482.2759">13271 5338 353 0,'-6'0'105'15,"4"0"-95"-15,2 0-6 16,0 4-20-16,8 7 15 0,5 4 4 16,2 5-1-16,0 5 0 15,4 0-2-15,-6 2 1 16,1-2-1-16,-4-2 1 15,-1-9-2-15,-5-1 0 16,0-6-1-16,-3-5 1 0,-1-2 4 16,0 0 13-16,-1-13 13 15,-7-5-25-15,-3-7-2 16,-3-8-2-16,0-5 1 16,-2-5-2-16,3 2 2 15,2-1-1-15,4 2 0 0,6 5 1 16,1 6-1-16,0 8 1 15,8 8-1-15,6 8-3 16,3 5 0-16,2 0 3 16,3 8 0-16,1 7-1 15,6 5 0-15,-4-3 0 16,-2 2-2-16,1-2-10 0,-4-5-4 16,-6-3 6-16,-1-5 3 15,-3-4-1-15,-3 0 4 16,1 0 4-16,-4-7 4 15,-1-6-1-15,1-3 1 16,-3-5 5-16,1 2 2 0,0-6-3 16,-2 1 3-16,2 3 2 15,-1 1-3-15,-1 6 1 16,4 4 4-16,-3 4-3 16,6 6-4-16,1 0-9 0,6 6-1 15,5 9 2-15,2 6-1 16,0 1 0-16,5 6-3 15,-1-2-14-15,2 1-8 16,2 2 0-16,-2-2-24 16,-3-4-78-16,2-10-56 15</inkml:trace>
  <inkml:trace contextRef="#ctx0" brushRef="#br0" timeOffset="30857.2541">14064 5135 113 0,'0'-39'241'0,"3"2"-189"0,-3 2-19 15,-3 7-7 1,-5 8 5-16,3 4-8 0,-2 8-9 16,1 4-9-16,3 4-3 15,1 1-6-15,-1 14-3 16,-2 10 4-16,2 7 0 16,1 7 3-16,0 0-2 0,2 1-3 15,0-1-12-15,0-9 1 16,5-9 1-16,3-2 6 15,-1-9-6-15,2-7 3 16,0-3 9-16,-3-1 10 16,1-11 4-16,-4-5 1 15,1-3-1-15,-1 1-1 0,1-6 1 16,-1 0-3-16,2 4-5 16,0 3-3-16,0 0 0 15,0 7-1-15,6 4-3 16,4 6 2-16,-3 1-2 15,6 0-9-15,1 5-3 0,3 3-7 16,0 2-19-16,-2-1-50 16,-2-3-29-16</inkml:trace>
  <inkml:trace contextRef="#ctx0" brushRef="#br0" timeOffset="32060.2992">14383 4987 321 0,'9'-5'60'0,"2"5"-29"16,1 0-31-16,5 7-1 0,0 7 0 15,2 3 2-15,-2 0-1 16,-2-1 0-16,-6 1 0 16,-4-8 1-16,-4-3-1 15,1 0 2-15,-2-3 5 16,0-3 10-16,0 0 28 15,-5-7 4-15,-2-4-32 0,0-5-1 16,0-3-5-16,3-5-8 16,2-4-3-16,2-4-2 15,0-4-8-15,11-5-19 16,2 2-3-16,1-2-7 0,2 1 1 16,-1 5 5-16,-3-1 3 15,-1 4-6-15,-3 2 21 16,-2-2 6-16,1 5 7 15,-3 4 8-15,1 3 28 16,-3 2 0-16,0 9-6 0,2 2-10 16,0 5-1-16,2 2-14 15,5 6-5-15,4 10 0 16,2 9 0-16,3 7 1 16,-1 5-2-16,-4 5 2 15,0-2 4-15,-1 0-1 16,-5-10-1-16,2-3 0 0,-2-8-1 15,-2-6-1-15,0-8 0 16,1-3-3-16,-1-2 7 16,-2-2 3-16,0-9-3 15,4-8-1-15,-3-1-1 16,-3-4 0-16,1-2-4 0,-4 2-2 16,0-2 2-16,0 5 1 15,0 5-1-15,-4 3 7 16,3 6 4-16,-1 6-3 15,-1 1 0-15,0 0-15 16,1 8 6-16,-1 3 4 0,1 4-1 16,2 0 2-16,0 0 0 15,0-3-2-15,10-1-7 16,3-4-2-16,4-2-6 16,2-1-12-16,5-4-10 15,3-2-7-15,-2-9 8 16,-1-3 8-16,-2-4 26 0,-3-1 6 15,-5-3 21-15,-6-1 18 16,0 0 15-16,-4 2-20 16,-1 3-10-16,-1 2-5 15,0 5-10-15,-1 2-1 0,1 3-2 16,0 6-5-16,3 0-6 16,5 0-2-16,-2 2 1 15,5 6 1-15,2 0-4 16,-5 1-8-16,1 0 0 15,-2-1 5-15,-2-3 3 0,-2 0 4 16,-3-3 1-16,0 0 2 16,-1-2-2-16,1 0 2 15,-2 0 3-15,0 0 1 16,0-4 2-16,0-1-5 16,0-4-2-16,-2-2-2 15,-3 2 3-15,0-1-1 0,0 0 3 16,1 4 1-16,1-2 0 15,3 1-1-15,0 2-2 16,0-3-2-16,3 2-2 16,11 0 2-16,6 1-2 0,4 3 2 15,5 2 1-15,1 0 0 16,-4 2-1-16,3 9 1 16,-7 3-3-16,-4 2 1 15,-7-4 0-15,-1 2 0 16,-5-4-1-16,-4-3 2 15,-1-2-4-15,0-3 0 0,0-2 16 16,0 0 9-16,0-2 12 16,2-7-7-16,2-5-15 15,1-6-6-15,5-5-1 16,3-1 2-16,0-5-3 16,3-1-2-16,0-4-21 15,2 2-24-15,-2 1-9 0,2-2-148 16</inkml:trace>
  <inkml:trace contextRef="#ctx0" brushRef="#br0" timeOffset="33997.6392">5593 13845 231 0,'4'-13'5'0,"-2"-4"27"15,1-3-9-15,4 0-4 16,0-5 1-16,1-5 1 15,2-2-9-15,-1 0-4 0,1-2-6 16,-3 0 1-16,-2 4 0 16,-3 2 0-16,-2 9 1 15,0 5-1-15,-4 1 2 16,-9 9 5-16,-4 4-10 16,-10 8-2-16,-2 12-4 15,-5 10 2-15,-2 8 3 0,-1 4 2 16,6 3-2-16,4-2 1 15,9-4 1-15,11-7-2 16,7-6 1-16,5-6 0 16,15-2-1-16,9-6 0 0,5 0-1 15,2-2 1-15,4-1-4 16,1 2 8-16,-4 3-3 16,-3 2 1-16,-8 6-1 15,-9 1 1-15,-4 4-2 16,-11 3 1-16,-2 2 2 15,-7 0-1-15,-10 0 0 0,-1-3 0 16,0-4-1-16,-2-7 2 16,3-6-3-16,2-10-24 15,1-2-31-15,3-16-52 16</inkml:trace>
  <inkml:trace contextRef="#ctx0" brushRef="#br0" timeOffset="35560.0336">5967 13686 251 0,'3'0'48'16,"-3"-9"-29"-16,0-2-5 15,2 1-5-15,2-6-7 0,-1-1 1 16,-1-2-2-16,-2-1 1 16,0 2-2-16,0 3 1 15,0 0-2-15,-5 5-4 16,-4 2-4-16,-1 8 4 16,0 0 5-16,1 9 1 0,-4 9-1 15,6 3 4-15,2 4-3 16,5 2-1-16,0 0 3 15,7-6-3-15,8 1 1 16,2-7-1-16,1-3 1 0,4-9-2 16,-3-3 0-16,1 0 1 15,-1-10 0-15,-2-10 0 16,0-2 1-16,-2-3 2 16,0-3 0-16,-6-5-2 15,0 4-1-15,-4-2 1 16,3 4-1-16,-3 0 1 0,0 7 6 15,-1 1 2-15,1 10 1 16,0 0 1-16,3 8-1 16,1 1-10-16,1 4-3 15,3 10 1-15,1 1 4 16,1 3-1-16,-1-1 1 16,0 0-2-16,-1-4 0 0,-1-4 1 15,-4-2 0-15,-1-3-2 16,-5-4 2-16,1 0 0 15,-3 0 2-15,0-6 1 16,-1-5-3-16,-5-2 1 0,-3-7-1 16,-2-2-1-16,1-2 2 15,0 0 1-15,0-2 2 16,1 5-4-16,4 2 2 16,-1 3 0-16,4 6 9 15,2 2-5-15,0 6-6 16,8 2-2-16,2 0 0 0,6 0-1 15,4 5 1-15,5 1 1 16,-3 0 1-16,4-1-1 16,-2-5 0-16,-1 0-2 15,-2 0-6-15,-6-5 0 0,2-7 2 16,-5-5 3-16,-2-3 3 16,-2-2 0-16,-4-2-1 15,-4-2 2-15,0-2 1 16,0 2 1-16,-5 2 1 15,-3 2 1-15,2 4 1 16,-2 1-2-16,3 5-2 0,-1 5-1 16,2 1 0-16,0 1 2 15,4 5-2-15,-1-2-1 16,-1 2 1-16,2 0-3 16,0 0-14-16,0 0 0 15,0 0 10-15,5 7 3 0,3 0 1 16,1 1 2-16,3 2-1 15,1 3 0-15,3-1 1 16,2 3 0-16,0 1 1 16,0-2-1-16,-1 1 1 15,-5-3-2-15,-2-2 2 0,-2 1 0 16,-4 0-2-16,-4-2 0 16,0-2 3-16,-7 1 1 15,0-4-1-15,-1-2-1 16,2-2 1-16,1-3-1 15,5-12-2-15,0-8-14 0,0-5-8 16,11-5-6-16,3-4-3 16,2-1 16-16,-2-2 8 15,1 2 7-15,-3 1 2 16,-4 5 6-16,-3-1 6 16,1 11 9-16,-6 4 2 15,0 3-2-15,0 6-1 0,0 4-8 16,0 3-5-16,0 2-6 15,0 0-3-15,0 11-1 16,0 3 1-16,3 4 1 16,2 0 0-16,-1 0 0 15,1-3-2-15,-1 0-7 0,2-5 9 16,-5-4 0-16,1-2-1 16,2-2 1-16,-4-2 1 15,0 0 1-15,0-8 0 16,-6-3-1-16,1-2 0 15,-1-5 8-15,-1-2 2 0,5-2-10 16,2-1-2-16,0-2 1 16,5 2-2-16,12 0 1 15,7 1 1-15,3 3 0 16,1 4-1-16,2 5-3 0,1 4-3 16,-6 3-2-16,-5 4-4 15,-6-1 5-15,-4 0 2 16,-9 0 4-16,-1 0 3 15,-1 0 23-15,-16 0-11 16,1 0-5-16,-7-3 7 16,-4-2-1-16,0-3-4 0,1-2-1 15,1-4 1-15,6-4-5 16,2-6-2-16,7-4-3 16,5 0 0-16,5-7-14 15,0 3-22-15,10-1-13 16,5 2-30-16,1 1-58 0</inkml:trace>
  <inkml:trace contextRef="#ctx0" brushRef="#br0" timeOffset="36185.1373">6863 12238 325 0,'0'0'24'15,"0"0"29"-15,2 0-40 16,4 0-19-16,5 2 8 15,4 6 0-15,0 6-2 16,6 3 1-16,-1 1 0 16,-1 1-1-16,-1-1 1 0,0 0-1 15,-4-4 0-15,-3-3 2 16,-1-4-4-16,-9-4-2 16,-1-1 3-16,0-2 3 15,-1 0 0-15,-9-5-1 16,-1-6 1-16,-1-5-2 0,-3-4 1 15,3-5 0-15,-3-1 0 16,7-1 1-16,-3-2 0 16,5 4 0-16,4 2 3 15,2 5 0-15,0 2-6 16,6 6 1-16,3 7-4 0,5 3 4 16,3 0 0-16,0 3-1 15,3 7 0-15,2 2 2 16,-1-2-1-16,-3-1 0 15,1-4 0-15,-6 1-1 16,-2-5-2-16,-5 1-1 16,-2-2 0-16,-4 0 1 0,0 0 6 15,-4-7-1-15,-6-2-1 16,-2-7-1-16,2-4 1 16,-2-3-1-16,2-4 0 15,0-3 1-15,2 4-1 16,2-1 2-16,6 4 1 0,0 3 0 15,0 4-1-15,2 7 0 16,10 4-1-16,0 3-1 16,3 2-1-16,7 3-1 15,5 5 1-15,2 8 1 0,3-3 1 16,2 2-1-16,-1-6-5 16,1-2-22-16,-4-3-32 15,-3-4-12-15,0-4-3 16,-5-9-1-16</inkml:trace>
  <inkml:trace contextRef="#ctx0" brushRef="#br0" timeOffset="37528.7954">7459 11851 163 0,'-11'-25'33'15,"-4"0"35"-15,-2 0 6 16,-1 3-30-16,0 6-12 16,1 4-12-16,4 1-5 0,-1 6-2 15,4 5-6-15,1 0-5 16,1 12-2-16,0 2-1 15,2 4 0-15,5 4 2 16,1-1-2-16,0-3 2 16,0 0-1-16,5-8-2 0,0 1-4 15,2-7-5 1,1-2 4-16,-3-2 2 0,0 0 5 16,1 0-3-16,-3-6-9 15,2-2 7-15,-2 0 5 16,-3-1 1-16,0 1-1 15,0 2 1-15,0 1 1 16,0 3 2-16,0 2 5 0,4 0-7 16,3 0-7-16,1 0 4 15,5 0 2-15,3 3-1 16,1 0 0-16,0-3-2 16,0 0-7-16,0-4 3 15,0-7-2-15,-2-3 6 0,2 0 1 16,-5-6-1-16,0 4 3 15,-7-4 0-15,-4 1 0 16,-1-1 1-16,-1-2 2 16,-11 3 3-16,0-1-1 0,-3 2-2 15,-2 0-2-15,-1 3 0 16,5 0-1-16,1 5 1 16,1-1-2-16,4 5 0 15,2 3 1-15,3 1 1 16,2 2 1-16,0 0-6 15,3 9 1-15,8 7 1 0,4-1 1 16,2 2-2-16,5 1 2 16,0-6 2-16,-1 1-2 15,2-8 1-15,1-3-5 16,-4-2-2-16,-1-5-6 16,-2-11-12-16,-3-2-14 15,-3-5-16-15,-8-4-5 0,-3-3 17 16,0-4 27-16,-9 0 16 15,-5-4 4-15,-6-1 14 16,-3 0 28-16,1 1-11 16,2 4-17-16,5 4-6 0,1 4-2 15,6 4-1-15,2 6 6 16,3 7-2-16,1 2-4 16,2 5 0-16,2 2-6 15,8 7-5-15,4 9 0 16,6 7 1-16,6 4 0 15,1 4 0-15,2-3 0 0,1-1 1 16,-1-4-1-16,0-3 1 16,-3-6 0-16,-1-7-4 15,-5 0-17-15,-4-3-25 16,-3-4-3-16,-6 0-15 16,-2-6 27-16,-5-4 11 15,0-3 12-15,0-4 13 0,-5-1 3 16,-2-2 4-16,-2-2 5 15,-4 5 13-15,3-1-3 16,1 4 3-16,-1 3 19 0,2 2-2 16,3 6 0-16,-2 3-19 15,0 0-12-15,0 0-7 16,2 12-3-16,2 4 0 16,-3 4-1-16,0 1 0 15,6 2-1-15,0-1 2 16,0-4-1-16,6-2 1 15,3-6-3-15,2-4 1 0,4-4-1 16,-3-2 4-16,3-4 1 16,-3-7 0-16,3-5-2 15,-5-2 1-15,-1-1 1 16,-1-3-2-16,0 2 0 16,-2-3 0-16,1 5 0 0,-2 1 0 15,0 2 1-15,5 3-1 16,-3 3 0-16,3 3-1 15,1 1-1-15,3 4 1 16,3 1-1-16,0 0 1 0,5 0 0 16,2 0 0-16,-2 0 0 15,-2 0-2-15,-3-4-11 16,-5 0-1-16,-5-1 11 16,-2 0 3-16,-3 1 1 15,-2-3 2-15,0 0 3 0,0-2-1 16,0-2-1-16,0 0 5 15,3-1-6-15,-3-6 2 16,2 0-4-16,-1-2 0 16,-1-4 0-16,0-2 0 15,0 0-1-15,0 1 1 16,0 4-13-16,0 3-31 16,-8 7-74-16,2 3-36 0</inkml:trace>
  <inkml:trace contextRef="#ctx0" brushRef="#br0" timeOffset="39356.7729">6949 13518 153 0,'2'-9'23'0,"0"-3"-7"16,-1-6-5-16,-1 0 3 15,0-3 0-15,0-1 3 16,0-4 2-16,0 3-9 0,-3 0-5 15,-7-1-4-15,-2 6 0 16,-5-2 0-16,-2 7 3 16,-1 2-3-16,1 7-2 15,-3 4 11-15,0 6-7 16,5 12-1-16,2 10-1 0,1 6 0 16,6 3-1-16,3 3 1 15,5 0 1-15,0-2-1 16,2-8 0-16,7-3-1 15,0-9 1-15,5-6-1 16,-1-8 0-16,-1-4-3 16,3 0 5-16,-1-14 2 0,3-2 4 15,-3-8-6-15,1 1 0 16,-5-4-2-16,-1 2 0 16,-1-1 0-16,-1 4-1 15,-2 5 2-15,-2 2-1 16,3 8 0-16,-1 3-1 0,0 4 3 15,3 0-2-15,1 0 2 16,-1 0 0-16,5 3-1 16,1-2 0-16,1-1 0 15,-3 0 0-15,1 0 1 16,-2-1 0-16,-1-5-1 16,-1-7 0-16,-1 1 0 0,-1-2 3 15,-2-3-1-15,-1-3 1 16,-4 0 1-16,0-5 0 15,0 2-1-15,-4-4-1 16,-1 1-1-16,2 0-1 16,-3-1 0-16,5 4-1 0,-2 3 0 15,3 3 0-15,0 1-1 16,10 2 1-16,2 3 0 16,4 0-1-16,2 8 1 15,4 1-1-15,-1 2-1 16,0 7-5-16,1 7-1 0,-4 2 4 15,-2 0 3-15,-4 2 0 16,-2-2 1-16,-3-4 0 16,-4-1 0-16,-1-1-3 15,-2-6 5-15,0 0 6 16,0-4 7-16,0 0 5 0,-2-2-5 16,-1-8-10-16,-1-7 0 15,1 2-3-15,1-9-1 16,0 1 0-16,1 0-1 15,-4-2 1-15,0 0 0 16,2 0-2-16,-3 3 2 0,1 2 0 16,-2 3-2-16,4 4 2 15,-2 3 1-15,4 3 2 16,-1 0 0-16,2 1-1 16,3-1-3-16,10-2-2 15,8 0 1-15,1-3 0 0,12 3 2 16,3 0-1-16,2 4-1 15,0 1 0-15,-1 4-1 16,-1 0-5-16,-10 2 0 16,-1 5 3-16,-11 0 3 15,-7 0-1-15,-4 0 1 0,-4 2 0 16,0-3 2-16,-7-1 2 16,-2-3 1-16,-2-2 0 15,0 0-1-15,1-7-2 16,-2-9 0-16,4-4 0 15,1-7-2-15,-1-3-1 16,4-4-7-16,1 0-5 0,1 0 6 16,2 7 8-16,-2 0 0 15,1 6 1-15,-3 5 2 16,2 5 1-16,-3 6 4 16,2 3 5-16,-2 2-5 15,5 0-6-15,0 7-2 0,0 4-2 16,10 2 2-16,4 1-3 15,6-2-12-15,5-2-14 16,4-2-26-16,-2-4-26 16,-3-4-49-16</inkml:trace>
  <inkml:trace contextRef="#ctx0" brushRef="#br0" timeOffset="43154.271">9318 12982 202 0,'2'0'134'16,"-2"-2"-86"-16,0 2-40 16,0 0-6-16,0 0 0 15,0 0-2-15,0 0 0 0,0 0-7 16,0 0-3-16,0 0-20 16,-2-2-44-16,-3 1-63 15</inkml:trace>
  <inkml:trace contextRef="#ctx0" brushRef="#br0" timeOffset="44685.3799">8356 16089 291 0,'-27'-13'52'16,"5"-3"-16"-16,0 2-16 16,3-1-11-16,6 3-1 15,0 1 5-15,4 3-5 16,3 2-3-16,5 1-3 0,1-1-2 16,0 3-1-16,1 1-10 15,10-3 5-15,7 1 1 16,4-3 4-16,7 1-1 15,3 1 2-15,6 0-2 0,3 0 1 16,4 1 1-16,5 3 1 16,4 1-2-16,0 0 1 15,2 0 0-15,5 0 0 16,2 0 0-16,5 0-2 16,3 0 3-16,5-2 0 0,1-4-1 15,4 1 1-15,-1 0-1 16,1-1 0-16,-3 3 2 15,-1-1-2-15,-4 3 0 16,1 1 2-16,0 0-1 16,-2 0 2-16,-4 0 2 15,0 0-2-15,-3 1-2 16,-8 3 3-16,-3-2 1 0,-2 1 0 16,-9-1 0-16,-9 1 2 15,-1 0-1-15,-8 0-1 16,-6-2-1-16,-2 1 2 15,-7 0 0-15,2 0-2 0,-7 0 1 16,-2 0 1-16,1-2 1 16,-4 1 3-16,0-1 5 15,0 0 3-15,0 0-2 16,0 0-8-16,0 0-5 16,0 0-2-16,0 0-4 15,0 0-41-15,-9 0-59 0,-8-12-189 16</inkml:trace>
  <inkml:trace contextRef="#ctx0" brushRef="#br0" timeOffset="46794.5911">9376 9468 27 0,'3'-7'211'0,"-3"-4"-178"0,0 0-29 15,0 0 7-15,2 1-9 16,1-3 0-16,2 1 0 16,-1 1 3-16,1 0-4 0,0 1-1 15,-1 0-9-15,0-1-24 16,-2 5 0-16,0-3 12 15,-1 2 4-15,-1 0 10 16,0 0 4-16,0 1 3 16,0 1 2-16,-5 1 11 15,1-1 10-15,-2 2 12 16,1 1 8-16,0 1-21 0,-2-2-4 16,2 3-6-16,-3 0-9 15,1 0-2-15,2 0 0 16,0 0 1-16,1 0 2 15,-2 0 2-15,2 0-3 0,1 4-2 16,1-1-1-16,0 3 1 16,-1-1-1-16,1 2 0 15,0 3 0-15,1-1 0 16,-1 4 0-16,2 1 0 16,-2 1 0-16,1 2 0 0,-1-1 1 15,-1 4-1-15,3 0 0 16,0 3 0-16,0-2 0 15,0 4 0-15,0 0 0 16,0-2 0-16,6 2 0 16,-2 2 0-16,3 0 0 15,-2-2-1-15,2 3 2 0,-1 1-1 16,-1 1 0-16,-1 4 2 16,-1 0-4-16,-1 0 4 15,1 5-2-15,-1 2 1 16,-2 0-1-16,2 0 1 15,0 2-1-15,-1 0 0 0,1 1 1 16,1-2-1-16,-1 4 0 16,1-3 1-16,-1 1-1 15,3 0 0-15,0-3 0 16,0-1 0-16,-1 3 0 16,2 2 1-16,-1-2-1 0,-1 1 0 15,1-1 0-15,0 3 1 16,2 1-1-16,1-1 0 15,-1-2 1-15,2 5-1 16,-1-1 0-16,2 0 1 16,-3-2-1-16,2 2 0 15,-1-1 0-15,-1-1 0 0,-2-1 1 16,2 1-1-16,-2 1 0 16,3 1 0-16,1 0 0 15,-2-2 0-15,1 1 0 16,2-1 0-16,0-1 0 0,-1 1 0 15,1 0 1-15,-2 1-1 16,1-2 0-16,-4-1-1 16,2-1 1-16,-6 2 0 15,1-4 0-15,-2 3 0 16,0 1 0-16,0-5 0 16,0 3 0-16,0-4 0 0,0-3 1 15,0 0-1-15,2-2-1 16,1-2 2-16,-1 0-1 15,1 0 3-15,1 0 0 16,-2-2 0-16,1 1 0 16,-1-1-2-16,0 1-1 15,2-3 1-15,-4 0-1 0,2-2 1 16,-2-2 5-16,3 0 1 16,-3-3-2-16,2 1 0 15,-2-3-1-15,0 1-1 16,0-2 4-16,0-1-1 0,0-2 0 15,0 3-2-15,0-4 0 16,0 2-2-16,0-2-1 16,0 2 1-16,2-3-2 15,1 0 1-15,-1-1-1 16,3-1 0-16,-1-1 0 0,-3-1-5 16,3 2-17-16,-4-4-25 15,0-2-50-15,0-3-32 16</inkml:trace>
  <inkml:trace contextRef="#ctx0" brushRef="#br0" timeOffset="47403.9094">9401 12927 355 0,'-5'-6'30'0,"-2"-1"14"16,0-2-27-16,4 2-5 15,0 2-4-15,1-1-4 16,2 1 0-16,0 3-4 15,0-1 0-15,2 1-3 16,4 0 6-16,3 2-4 0,1 0 0 16,2 0 1-16,2 0-1 15,2 5 1-15,0 2-1 16,2 3 1-16,-2-2 1 16,4 3-2-16,-4 2 1 15,2-3 0-15,-4 1 0 16,1 1 1-16,-1-1-1 0,-3-2-1 15,-2 1 1-15,0-2 0 16,-3-1 0-16,-1-2 1 16,0-1-1-16,-3-1 0 15,1-1 1-15,-1-2-1 16,0 0 2-16,1-2 10 0,3-5 4 16,0-5-3-16,1-6-6 15,2-4-1-15,-1-3-4 16,4-1 2-16,-2-3-2 15,5-1 0-15,-1-1-1 0,1 1 0 16,0 3 0-16,2 0-1 16,-3 5 0-16,1 0-9 15,-1 4-21-15,-2 0-9 16,-1 4-19-16,-5-2-85 16,-6 2-110-16</inkml:trace>
  <inkml:trace contextRef="#ctx0" brushRef="#br0" timeOffset="48575.713">9637 8030 3 0,'-12'-9'53'16,"-3"0"-10"-16,1 4-20 15,-1-2 1-15,3 2-2 0,-1-1-3 16,4 0 1-16,0 1-10 15,4 2 9-15,-1-1 2 16,1 1 6-16,5-1-12 16,0 2-7-16,0 0 0 15,0 0-5-15,3 1-1 16,7 1-1-16,2-3 1 0,5 3-2 16,2-1 1-16,6 0-4 15,2-5 1-15,7-1 6 16,6-2 5-16,5-7-8 15,3 4 2-15,-1-7-12 16,4 4 16-16,-7-1-8 16,-5 3 2-16,-8 1-1 0,-6 3 1 15,-5 4-1-15,-6-1 0 16,-3 3 1-16,-3 2 1 16,-5 1-4-16,-3 0-4 0,0 0 1 15,-2 6 0-15,-11 6 9 16,-11 9 0-16,-11 5-6 15,-13 8-21-15,-17 3-64 16</inkml:trace>
  <inkml:trace contextRef="#ctx0" brushRef="#br0" timeOffset="50809.9235">9306 9593 198 0,'-3'0'15'0,"1"0"14"15,-1 0-2-15,1 0-6 16,2 0-18-16,-2 5-4 0,2 4-9 16,-3 2 6-16,1 3 3 15,-4 4 0-15,2 4 1 16,-1 2 0-16,2 5 0 16,-3 4 1-16,3 1-1 15,1 4 0-15,0 1 1 0,2 2-1 16,0 4 1-16,2-1-1 15,3 1 2-15,1 5-1 16,-1-2 1-16,2 4 6 16,-1 1-3-16,1-1 0 15,0 0 3-15,3-1-1 0,2-1-1 16,2 2-4-16,1 1 0 16,0-2-1-16,2 5-1 15,-2-2 2-15,0 4-2 16,-1-2 0-16,1 3 1 15,-3 4 1-15,0-3 7 16,0-1 2-16,0 1-3 0,3 0-3 16,-5 0-2-16,5-4-1 15,-3 2-1-15,-1-1-1 16,0 0 0-16,-2 1 0 16,-4-3 1-16,0 2-1 15,-1-2 0-15,0 0 1 0,-2-1 0 16,0-3 4-16,1-1 0 15,-1 0-2-15,1 0-2 16,-1-1 0-16,0 1-1 16,0-1 1-16,-1-1-1 15,1 1 1-15,0-1 0 0,1-2 0 16,-1-1 1-16,1-2-2 16,-1-1 0-16,-1-2 0 15,-1-1 0-15,0-2 1 16,0-4-1-16,0-1 0 15,0-2 1-15,0-1 0 16,-3-1 2-16,0-4-1 0,0-1 3 16,1 0-2-16,0-1 1 15,0-3-1-15,2-1-2 16,0-2 0-16,0-2-1 16,0-1 1-16,2-5-1 0,3-2-1 15,3-1-13-15,-1-5-14 16,0 0-33-16,-3-2-62 15</inkml:trace>
  <inkml:trace contextRef="#ctx0" brushRef="#br0" timeOffset="51309.9022">9371 12901 314 0,'-4'0'60'16,"-1"-1"-22"-16,0-4-19 15,3 0-7-15,1 5-4 16,1-1-7-16,0 1 0 0,0 0 1 16,5 0-4-16,7 0 2 15,3 7 0-15,4 4 0 16,3 1 0-16,0 1 0 16,-5-1 0-16,3 1 2 15,-6-1-4-15,1-1 4 16,-5-4-2-16,-2 0 0 15,-1 0 0-15,-2-1 0 0,1-3 1 16,-3 1 0-16,2-4-1 16,-3 0 1-16,4 0 3 15,1-6 7-15,5-12 3 16,3-7-10-16,4-8-2 0,3-9-2 16,5-7-15-16,2-5-10 15,2 0-12-15,3-1-45 16,-4 2-51-16,-1 3-49 15</inkml:trace>
  <inkml:trace contextRef="#ctx0" brushRef="#br0" timeOffset="52247.4496">10143 15819 353 0,'-16'3'41'0,"3"-3"-24"16,6 0-13-16,4 1 1 16,-1-1-4-16,4 0 0 15,0 2 0-15,0-2-1 16,0 0 1-16,0 0-2 0,0 0-4 15,5 1-2-15,2-1 4 16,8 0 2-16,3 0-1 16,4 0 3-16,5-1 0 15,1-5-1-15,6-1 1 16,2 0 0-16,3-2-1 16,3 0 0-16,-1 1 1 0,0-2-2 15,1 3-1-15,-3 0-1 16,-1 2-3-16,-1-1-12 15,-7 3-15-15,-5-1 16 16,-4 3 8-16,-2 1 6 16,-9 0-20-16,1 0-12 0,-10 0-1 15,-1 0-5-15,0 3-33 16</inkml:trace>
  <inkml:trace contextRef="#ctx0" brushRef="#br0" timeOffset="52528.7041">10114 16025 309 0,'0'0'59'0,"2"-2"-40"16,16-10-14-16,9-5-5 15,6-1 4-15,8-4-1 16,7-2 1-16,3-1 2 16,7-2-3-16,2 3-1 0,-1-1-1 15,0 0 0-15,3 0-14 16,-8 1-47-16,-5 1-72 16,-7 0-24-16</inkml:trace>
  <inkml:trace contextRef="#ctx0" brushRef="#br0" timeOffset="53231.8081">10025 8703 385 0,'0'-8'-45'16,"-8"1"71"-16,3 0-6 15,5 7-10-15,0 0-9 16,0 7-17-16,5 11-27 0,3 2-8 16,-2 3-40-16</inkml:trace>
  <inkml:trace contextRef="#ctx0" brushRef="#br0" timeOffset="56575.3377">13494 5954 297 0,'49'-23'-25'0,"14"-8"44"15,13-3-13-15,18-1 2 16,10-1-4-16,5 0-1 15,-2 4-8-15,-10-2-115 16</inkml:trace>
  <inkml:trace contextRef="#ctx0" brushRef="#br0" timeOffset="57903.405">15715 7945 49 0,'0'1'5'16,"-2"3"-1"-16,-1-1 11 0,1 1 4 15,-1-1 1-15,-1 1 1 16,2 0 3-16,1-2-1 15,-1-2-2-15,2 1-2 16,0-1 4-16,0 3-12 16,0-2-11-16,0 1-3 15,0 1 5-15,7 0-1 0,2 3 3 16,5 0 5-16,2-1-7 16,4-1 0-16,4 2-1 15,0-2 12-15,5-3-15 16,3 1 4-16,5-2 1 15,4 0 2-15,3 0 3 0,9 0 4 16,3-3 1-16,5-3 0 16,1 2 3-16,8 2-3 15,0-4-2-15,4 3-3 16,3-1-4-16,2 0 3 16,-4 2 0-16,7 1-5 0,-8 1 1 15,1 0-2-15,-2 0 0 16,-8 1-1-16,-1 5 1 15,-6-2-1-15,-2 1-2 16,-8-1-4-16,-3 1-3 16,-9 0-15-16,-8 0-2 15,-6 3 3-15,-10-1-1 0,-6 1-7 16,-6 2-2-16,-7 2 6 16,-14 1-9-16,-6-2-22 15</inkml:trace>
  <inkml:trace contextRef="#ctx0" brushRef="#br0" timeOffset="58434.631">15976 8178 128 0,'-44'-9'33'16,"5"2"2"-16,3-2 6 0,4-2 0 15,3 4-21-15,6-2-2 16,4 0 4-16,2 2-10 16,5-2-7-16,2 2-1 15,5 2 0-15,3-1 3 16,2 3-2-16,0-2-5 15,5-1 1-15,8 2 0 0,5 1 1 16,5-2-1-16,6-1 0 16,5 3 0-16,9-3 1 15,2 3-2-15,8-1 1 16,3 1-1-16,4-1 1 0,3 1-1 16,1-1 0-16,3-5 0 15,3 5 1-15,2-1 2 16,2 0 0-16,1 2 3 15,1-2 0-15,-5 4-4 16,-1-2 2-16,-7 3-4 0,-6 0 1 16,-4-1 0-16,-11 1 2 15,-7 0-1-15,-3 0 1 16,-5 0 0-16,-4 0-1 16,-1 0-1-16,-4 5 1 15,-5 3-4-15,-5 1-13 16,-4 1-40-16,-4-1-49 0,-7 0-11 15</inkml:trace>
  <inkml:trace contextRef="#ctx0" brushRef="#br0" timeOffset="58919.0972">15942 8190 176 0,'17'-5'18'16,"5"-4"-9"-16,5 0-6 15,4 4 9-15,1-4 1 0,6 2 4 16,-3-3 8-16,7 2 8 16,1 1-9-16,3 0-7 15,1 0-5-15,6 1-6 16,0 3-2-16,4-1-2 15,-2 2-2-15,0 0 1 16,-2 1 0-16,-7 1 0 0,-3 0-2 16,-5 0 3-16,-6 0-3 15,-6 0 1-15,-7 3-4 16,-4 5-22-16,-7-5-19 16,-2 2-20-16,-5-3 19 15,-1 2-14-15</inkml:trace>
  <inkml:trace contextRef="#ctx0" brushRef="#br0" timeOffset="59965.8936">16358 7966 106 0,'66'2'17'0,"1"-2"13"15,-4 0-6-15,2 0-6 16,-6 0-3-16,-2 2 6 16,-3-2-2-16,-7 0-1 15,-4 0 3-15,-6 0 2 16,-3 0-10-16,-7 0-6 0,-3 0-4 16,-2 0 0-16,-6 1-2 15,-2 2-1-15,-1-2 1 16,-3 1-1-16,-2-1 1 15,-5 1-2-15,-1 0-4 0,-2 1-40 16,-3 1-16-16,-12-3 3 16</inkml:trace>
  <inkml:trace contextRef="#ctx0" brushRef="#br0" timeOffset="62168.869">11237 7552 198 0,'-3'0'19'0,"-1"0"18"16,2 0 0-16,1 0-15 16,1-1-9-16,0-1 2 15,-3 2-2-15,3-2-7 16,0 0-3-16,0 2-2 15,0-2 7-15,4 0-4 0,5 2-2 16,0-2-1-16,6 1 0 16,2-1-1-16,5 0 0 15,1 0 1-15,4 1 0 16,6-1-1-16,-1-2 2 16,4 3-1-16,3-3 0 15,4 2-1-15,2-2 1 16,0 3-1-16,2-3 1 0,-1 2-2 15,1 1 2-15,2-1-2 16,1 0 2-16,-1 1-1 16,2-3 0-16,1 2 0 15,1-2 1-15,1 2 0 16,-1-1 0-16,3 1 1 0,-2-1-1 16,0 3-1-16,-3-2 2 15,-2 0-2-15,2 2 1 16,-5 0 1-16,3 0 0 15,-1 0-2-15,1 0 0 16,1 0 0-16,0 0 1 0,-1 0 0 16,1 0-2-16,-1 0 2 15,0 0-1-15,0 0 0 16,0 0 0-16,-3 0 1 16,0 0-1-16,2 0-1 15,-3 0 2-15,3-2 0 0,3 2-2 16,-2-3 1-16,2 3 0 15,0 0 0-15,-5 0 1 16,-3 0-1-16,-3 0 0 16,-5 0 1-16,-2 0-2 0,-5 0 1 15,0 0 1-15,-3 0-2 16,0 0 2-16,-1 0-1 16,2-2 0-16,-3 0 0 15,-1 0 0-15,-3 0 1 16,0 2-2-16,-5-1 2 15,-1 1-1-15,-1 0 0 16,-5 0-1-16,1 0 2 0,-3 0-1 16,0 0-1-16,-1 0 0 15,1 0 0-15,0 1 1 16,1-1 0-16,0 2-5 16,2 0-6-16,-1-2-20 15,1 0-14-15,-4 0-35 0,-1 0-1 16</inkml:trace>
  <inkml:trace contextRef="#ctx0" brushRef="#br0" timeOffset="62700.0739">13923 7329 217 0,'-14'-7'61'0,"3"0"-9"16,2-2-22-16,0 2-16 16,4 3-10-16,-1 0-1 15,3 1-2-15,-3 1 1 16,5 1 1-16,1 1-1 16,-2 0 5-16,2 0 1 15,0 0-5-15,0 0-2 0,0 0-1 16,0 0-1-16,3 3 3 15,6 2-1-15,2 3-1 16,3 0 1-16,6 5 0 16,0-6 0-16,5 4 0 0,2-2 1 15,0 1-2-15,2-1 2 16,-2 0-1-16,2 2-1 16,1 0 0-16,-1-1 0 15,0 1 0-15,0 0 1 16,-3-1-1-16,1 0 0 0,-2-2 1 15,-7 1-1-15,0-3 0 16,-5-1 0-16,-3-3 0 16,-6 1 1-16,-1-1-1 15,-1-2 0-15,-2 2 0 16,0-2 1-16,0 3 1 16,-5 3 2-16,-7 3-1 0,-7 3 3 15,-6 8-2-15,-9 6-3 16,-9 8 0-16,-13 9-2 15,-8 4-36-15,-14-1-94 16</inkml:trace>
  <inkml:trace contextRef="#ctx0" brushRef="#br0" timeOffset="64653.113">9781 7960 448 0,'32'-24'21'15,"-1"4"-27"-15,6 4 7 16,3 4 0-16,-3 9-15 16,-10 3-59-16,-14 0-154 15</inkml:trace>
  <inkml:trace contextRef="#ctx0" brushRef="#br0" timeOffset="68840.314">25722 7031 162 0,'-3'-5'45'0,"-2"-1"3"16,-2 3-29-16,2 1-5 16,-2 0-10-16,4 2-3 15,-1 0 1-15,-1 0-4 16,2 0-6-16,-1 0-5 0,3 0-2 15,-3 2-16-15,0 1 5 16,2 1-13-16,-2 0-17 16</inkml:trace>
  <inkml:trace contextRef="#ctx0" brushRef="#br0" timeOffset="69621.4575">25315 7233 268 0,'0'-6'51'16,"4"-4"-23"-16,-1 1-3 15,4-2-10-15,1 4 0 16,1-2-4-16,-1 2-4 0,4 0-4 16,-2 1-2-16,2 1 0 15,1 0 0-15,1-1 0 16,5 2 2-16,0 1-1 15,3-2 0-15,3 1 1 16,0-1 0-16,6-2 1 0,1 1 1 16,2 1-1-16,5-2 1 15,2 1 0-15,1 1-3 16,6 0-1-16,5-2 1 16,2 1-2-16,3 1 0 15,3-2 0-15,2 2 0 16,3-1 0-16,2 0 1 0,5 0-1 15,3 0 0-15,4-1 1 16,2-2-1-16,2 2 1 16,3 2-2-16,1-5 5 15,2 2-2-15,-5 1-2 16,2-2 1-16,4 0-1 0,-1 2 0 16,-2 2 1-16,-1-3 0 15,-1 3-1-15,-2 1 2 16,0-1-2-16,-4-1 2 15,2 3 1-15,-3-1-1 0,-2 3-2 16,-1-1 2-16,-6 0 0 16,-2 0 1-16,-4 1-2 15,-6 1 3-15,-4-2 0 16,-3-2 4-16,-5 1 0 16,-3 1-3-16,-7-2 1 15,-2 1 0-15,-7-1 0 0,-6 2-1 16,-4-1 0-16,-7 3-2 15,0-2-2-15,-5 2-1 16,-1 0-1-16,-3 0-5 16,3 0-26-16,-3 4-19 15,-1-3-19-15,0-1-56 0</inkml:trace>
  <inkml:trace contextRef="#ctx0" brushRef="#br0" timeOffset="70308.8998">28211 6622 397 0,'-3'-12'21'16,"0"1"5"-16,-1 2-12 0,4 1-7 15,0 2-3-15,0 1 1 16,0 2-3-16,0 0-4 16,0 3-4-16,4 0 4 15,-1 0 4-15,2 0-2 16,6 0 0-16,-2 2 0 0,7 3 1 15,1 1-1-15,3 5 1 16,6-4 0-16,4 4 1 16,4 0-3-16,5 5 2 15,0-3-1-15,4 4 0 16,0-5 0-16,0 2 0 16,-2-1 0-16,3-4 1 0,-3 0-1 15,-4-2 5-15,-2 3 1 16,1-6 6-16,-5 0 0 15,-3 1-4-15,-3-2 1 16,-4 1 0-16,-2 0-1 16,-3-1-2-16,-3 0-2 15,-6 0 0-15,0 0-3 0,-4-1 0 16,1 0 1-16,-3-1-2 16,-1 1 0-16,2 0 0 15,-2 0 0-15,0 1-3 16,0-1 6-16,0 4-6 0,0-1 4 15,-3 4 1-15,-3 3-2 16,-1 4 1-16,-3 6-1 16,-5 8 1-16,-5 6-2 15,-1 9 1-15,-8 10 1 16,-5 7 0-16,-8 11 0 16,0 4-1-16,-9 9 1 0,-7 4-1 15,-4 7-10-15,-10 5-42 16,-6-8-44-16,-5-8-238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54:00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4416 6822 238 0,'-1'0'20'16,"-1"0"19"-16,2 0-20 0,0 0-14 16,0-4-2-16,0 1 0 15,5-1-6-15,3-1 2 16,-1 2-20-16,4-1-4 15,-2-1 13-15,2 0 11 16,1 1-2-16,3-2 1 0,-1-1 7 16,6 2 5-16,2 0 0 15,2-1-3-15,5-1 1 16,3 2-1-16,6 1-3 16,2-1-2-16,2 1-1 15,4 1-2-15,2-1 0 0,2 1 1 16,4 0 0-16,4 2 1 15,-1 1 0-15,4 0-1 16,6 0 1-16,1 0-1 16,5 0 0-16,5 0 1 15,6 4-1-15,2 3 0 16,2 3 0-16,-1-4 0 0,2 3-1 16,1 0 2-16,-2-3-2 15,2 0 3-15,-1-2-1 16,3-1-1-16,4-3 2 15,-1 0 3-15,-2 0 1 16,1-3-4-16,-5-1-1 0,-1 2-1 16,-9 1-3-16,-11-2-46 15,-9-1-90-15</inkml:trace>
  <inkml:trace contextRef="#ctx0" brushRef="#br0" timeOffset="32576.1064">4415 8802 211 0,'1'-9'20'0,"1"1"6"16,3-2-12-16,0 4-1 16,4-2 1-16,-1 0-1 15,4 0-7-15,2 1 7 16,2 0-9-16,0 0 2 0,2 3-1 15,3 1 1-15,3-1-1 16,3 2-1-16,3 1 7 16,6-1-3-16,4 2-2 15,6 0-2-15,5 0-1 16,7 0-1-16,4 3-2 16,10 3 2-16,5-1-2 0,9-1 0 15,6-1 0-15,3-1 1 16,6-2 0-16,1 0-2 15,2 0 2-15,2 0 0 16,-2 0-1-16,6-2 0 16,-3 0 6-16,5-1 2 0,-3-1-1 15,1 1-2-15,-6-3-1 16,1 3-3-16,-9-1 0 16,-1 3 0-16,-5-1 0 15,-3 2-1-15,-4 0 0 16,-5 0 0-16,-5 2-34 0,-8 5-20 15,-13 0-35-15,-18 0-55 16</inkml:trace>
  <inkml:trace contextRef="#ctx0" brushRef="#br0" timeOffset="59418.0004">4506 10528 334 0,'2'-13'17'0,"-2"-3"6"0,6 3-10 16,3 2-6-16,1-1-3 15,4 1-1-15,-1 2-3 16,2 2 0-16,-1 0 1 15,-2 0-1-15,0 3 0 0,-3 3 0 16,1-3 0-16,0 2 0 16,0 2 0-16,2 0-1 15,1 0 1-15,1 0-2 16,5 0 2-16,2 2 0 16,0 3 0-16,5 1 0 15,1-1 0-15,2 2 0 0,1-1 0 16,2-1 0-16,6 0 0 15,-1-1 2-15,4 0-4 16,3-1 2-16,1-1 2 16,7 1-4-16,2 1 2 15,4-1 0-15,3 1 0 0,1 0 0 16,5 3 0-16,1-1 2 16,-2 0-1-16,1 2 0 15,0-1-1-15,-1 0 6 16,4 1-7-16,4-2 2 0,-1-2 0 15,6-3-1 1,3-1 1-16,3 0-1 0,-2 0 1 16,-3-3 0-16,-4-2-1 15,-4 0 0-15,-6 3 0 16,-5-1-14-16,-7 3-20 16,-8 0-44-16,-4 0-87 0</inkml:trace>
  <inkml:trace contextRef="#ctx0" brushRef="#br0" timeOffset="69823.5203">4677 10570 128 0,'-13'0'30'0,"3"0"17"15,-1 0-23-15,2 0-8 16,2-2-1-16,0 1-1 16,2-1-7-16,-1-2-5 15,3 1 0-15,-3 0-1 16,4 2 0-16,-2-3 7 15,4 3 4-15,0-2 6 0,0 0 1 16,0 0-4-16,0-1-6 16,0 3-3-16,0-4-1 15,2 3 0-15,3-1-4 16,3 0 1-16,3 1-2 0,-3-1 1 16,7 1-1-16,-2 0 2 15,3 2-1-15,0 0-2 16,0 0 2-16,4 0-1 15,0 0 0-15,2 0-2 16,-3 4 3-16,4 3-2 0,4-2 1 16,0 2 1-16,4 0-1 15,-1 0 0-15,4-2-1 16,0 3 1-16,2-3-4 16,-4-1-2-16,2-1 1 15,0-3 2-15,1 3 2 16,3-3 1-16,-2 0 1 0,1 0-1 15,1 0 0-15,2 0 1 16,-3 0 0-16,3 0-2 16,-3-3 1-16,2 2 1 15,0-3 0-15,-5 1-2 16,3-1-16-16,-3-2 15 0,-1 1-10 16,0-1-10-16,-7 0-1 15,-1 2-15-15,-1-2-3 16,-6 4-29-16,-4-6-26 15</inkml:trace>
  <inkml:trace contextRef="#ctx0" brushRef="#br0" timeOffset="76604.2712">11332 10517 275 0,'31'-18'43'0,"-1"-3"-31"15,8-1 0-15,4 6 0 0,-1 4-8 16,3-1-2-16,0 6-2 16,-3 1 1-16,-2 3-1 15,-2 1 0-15,-3 2-8 16,-4 0-1-16,-4 0-1 15,0 0 0-15,-3 0-4 0,-3 0-7 16,-6 0-6-16,-2 0-8 16,-7 0-1-16,-5 0 3 15,0 0 7-15,-15 0-9 16,-4 0 23-16,-7 2 12 16,-2 3 19-16,-6 1 15 15,-7-1-1-15,-1 0-9 0,-4 4 2 16,-7 0 4-16,-3 0-4 15,-3 0-18-15,0 2-1 16,1 1 11-16,0-3-10 16,5 3-1-16,4-2-2 15,5 0-4-15,2-1-1 16,6 0 2-16,9-4-2 0,6-1 1 16,8-1-1-16,5-3 0 15,8 2-1-15,8-2-22 16,23 0 33-16,12-5-4 15,16-4-1-15,15-4-5 0,11-2-56 16,2-5-77-16</inkml:trace>
  <inkml:trace contextRef="#ctx0" brushRef="#br0" timeOffset="77416.713">9961 10483 314 0,'3'-11'43'0,"1"-3"-7"15,-4-2-13-15,3 7-3 16,2-2-10-16,4 6-8 15,4 1-3-15,1 2 0 16,8 2 0-16,3 0 0 0,4 7-1 16,3 0-7-16,4 3-3 15,3-3-2-15,1 0 3 16,3-2 4-16,3-3 4 16,9-2 2-16,-1 0-2 15,7 0 5-15,2 0 0 0,5-4-2 16,1 1 0-16,2 1 0 15,-3 1 0-15,2 1 1 16,-4 0-1-16,-1 0 0 16,-2 0 1-16,-4 0-1 15,-5 1 1-15,-3 10-1 16,-5 1 0-16,-5 4-1 0,-6 2-39 16,-9-4-107-16</inkml:trace>
  <inkml:trace contextRef="#ctx0" brushRef="#br0" timeOffset="81150.8143">6087 10588 299 0,'2'-10'16'0,"0"0"2"15,8 3-15-15,3 0 2 16,5 0-5-16,5 3 1 0,1 3-1 16,2-1 1-16,3 2-2 15,1 0 2-15,2 0-1 16,5 2 0-16,-1 3-8 15,1 0 4-15,3 1 3 16,0 1 1-16,1-2-2 0,0 0 4 16,4 0-4-16,-4 3-11 15,0-4-23-15,-4 1-55 16,-14-3-96-16</inkml:trace>
  <inkml:trace contextRef="#ctx0" brushRef="#br0" timeOffset="97650.2348">24730 13371 393 0,'-4'-3'3'0,"4"-13"30"15,0-2-11-15,20 2-14 16,8-2-9-16,14-3 0 15,4 0 1-15,10 2 0 16,2 1 1-16,-2 1-2 16,-5 5-5-16,-6 3-29 15,-9 4-17-15,-9 3-11 0,-16 0-30 16,-11 0-75-16</inkml:trace>
  <inkml:trace contextRef="#ctx0" brushRef="#br0" timeOffset="97837.7394">24952 13222 17 0,'-3'2'278'16,"-1"-2"-233"-16,1 0-13 15,1 0-20-15,2 5-19 16,0 6 1-16,0 7 4 0,0 8-1 16,9 4 3-16,-1 6-2 15,6 2 3-15,-1 1-1 16,8 3 0-16,-4-5 0 15,8-3-21-15,2-9-92 16</inkml:trace>
  <inkml:trace contextRef="#ctx0" brushRef="#br0" timeOffset="98228.3377">25263 13440 279 0,'0'0'38'15,"0"-4"-10"-15,0-2-9 16,0 5-2-16,1-1-11 0,13 2-6 16,1 0 0-16,7 3-1 15,2 11-1-15,1 1 0 16,-2 6 1-16,-3 3 1 15,-5-1-1-15,-5 0 0 16,-5-8-4-16,-5-3 3 16,0-3 1-16,0-7 2 0,0-2 5 15,-2 0 14-15,-1-9 6 16,1-4-8-16,2-3-5 16,0-7-6-16,4 0-7 15,4-4 0-15,3 1-3 16,2-1-15-16,-3 3-18 0,4 0-14 15,-4 4-16-15,-1 4-17 16,2 2-37-16</inkml:trace>
  <inkml:trace contextRef="#ctx0" brushRef="#br0" timeOffset="98775.172">25568 13315 1 0,'11'4'55'0,"-4"3"-4"0,2 3-12 16,2 4-5-16,0-2-5 15,1 5 11-15,3 0-21 16,1-2-6-16,0 0-8 15,2 0-1-15,-2 0-2 16,-2-2-1-16,1-5 3 16,-3-1-4-16,1-1 0 0,-4-5-4 15,-2-1-2-15,2 0 5 16,-1-11 7-16,-1 0-1 16,0-7-4-16,1 0 0 15,-1-3-2-15,-2 3 4 0,2 1 12 16,-4 5-1-16,1-1-8 15,-1 7 5-15,-1 2 1 16,0 2 2-16,-1 2-7 16,2 0-10-16,-1 4 1 15,1 4 2-15,4 5-2 0,0-2 3 16,2-1-1-16,1 0 0 16,0 0-1-16,0-5 1 15,2-1 0-15,-2-4 2 16,2 0-1-16,0-3 1 15,-2-3-1-15,3-8 0 16,-2-1 0-16,-1-1-1 0,2-1 1 16,-5-3-1-16,1 2 2 15,-2 1 0-15,0 0-1 16,-5 3-1-16,1 6 3 16,-2 0 11-16,0 5 4 15,0 3-6-15,0 0-4 0,-3 5-8 16,-3 7-1-16,2 6 0 15,2 2 0-15,2 4 0 16,4-3 0-16,12-2 0 16,11-5 1-16,7-2-2 15,11-6-12-15,4-6-24 0,5-2-43 16,-1-17-120-16</inkml:trace>
  <inkml:trace contextRef="#ctx0" brushRef="#br0" timeOffset="99009.5667">26571 13028 349 0,'0'-3'27'0,"10"-12"7"16,14-5-25-16,4 1-10 15,12-2 1-15,7-4-2 16,4 1 4-16,1 5-5 16,1-1-36-16,-12 3-21 15,-5 4-43-15,-9 2-52 0</inkml:trace>
  <inkml:trace contextRef="#ctx0" brushRef="#br0" timeOffset="99228.265">26908 12932 219 0,'0'10'62'0,"0"-2"-51"15,2 2-6-15,1 8 17 16,3 5 7-16,2 6-5 16,2 6-5-16,0 5-9 15,1 1-4-15,4 2-6 0,0-2 2 16,4 0 1-16,-1-6 0 15,1-8-19-15,1-8-35 16,-4-9-54-16</inkml:trace>
  <inkml:trace contextRef="#ctx0" brushRef="#br0" timeOffset="100118.8157">27075 13194 120 0,'0'-2'295'0,"0"-3"-260"0,0 1-29 16,10 4-13-16,3 0 3 16,5 4 1-16,-2 9 1 15,3 1 0-15,-7 2 1 16,-2 1 1-16,-2 0 1 16,-4-5-1-16,-3-4 1 0,-1 0 0 15,0-6 1-15,0 0 2 16,0-2 19-16,0 0 4 15,0-12-5-15,-1 0-12 16,-1-6-7-16,0-1-3 0,2-6 0 16,0 0-3-16,2-3-16 15,8 1-11-15,3 2-7 16,1 2-31-16,2 1 17 16,-1 8 0-16,-1 1 13 15,-1 5 22-15,-4 4 18 16,-1 2 2-16,-2 0 3 15,2 2 2-15,-3 0 0 0,2 4-2 16,0 5-1-16,4 3 13 16,-2 3 7-16,3 2-5 15,3 1 0-15,-1 5-6 16,4-1-4-16,2 1-8 16,-1-4-2-16,5-1 2 0,-4-3-1 15,-4-5-1-15,0-4 1 16,-4-5 0-16,3-1 1 15,-8-5 1-15,2-7-2 16,0-3 2-16,-3-4 7 0,-1-2-3 16,-3-3-3-16,1-1 1 15,-1 2-1-15,-2 5 0 16,2 2 2-16,-2 5 3 16,2 4 0-16,-1 4-3 15,1 3-5-15,3 0-3 16,3 0-4-16,-1 7 1 0,5 2 4 15,1 2-1-15,3 1 1 16,4-1 0-16,-2-2 0 16,3-1-1-16,1-2-3 15,2-4-3-15,0-2-7 16,2 0-1-16,1-9-2 16,-2-4-1-16,0-1 3 0,0-5 3 15,-5 1 9-15,-4-4 6 16,-2-1-1-16,-3 1 4 15,-3-3 0-15,-5 4-3 16,-3 2 1-16,0 2 1 0,0 5-3 16,0 3 0-16,-2 5 0 15,-5 4-1-15,-4 0-2 16,1 11 1-16,-4 7-3 16,2 3-1-16,4 3 3 15,-2 1 0-15,6 1-1 0,4-2-2 16,6-1 0-16,12-3 0 15,7-5 5-15,8-2 2 16,4-2-1-16,4-6-10 16,1-5-40-16,1 0-65 15</inkml:trace>
  <inkml:trace contextRef="#ctx0" brushRef="#br0" timeOffset="100525.034">26664 13504 424 0,'0'0'32'16,"2"4"-32"-16,8 6-7 16,1 6 7-16,5 6-2 15,-1-1-26-15,-1 4-13 16,-2-4-13-16,1-6-55 0</inkml:trace>
  <inkml:trace contextRef="#ctx0" brushRef="#br0" timeOffset="100946.9279">28510 13114 372 0,'0'0'33'0,"0"0"5"16,0 4-35-16,3 6-10 15,4 8 2-15,2 5 7 16,2 5-17-16,2 3-48 0,0-8-58 15</inkml:trace>
  <inkml:trace contextRef="#ctx0" brushRef="#br0" timeOffset="101728.0846">28725 12821 370 0,'0'0'10'0,"0"-5"-1"0,0 1-6 16,0 4-5-16,0 0-4 15,6 2-2-15,2 14 7 16,4 5 1-16,-2 6 0 16,4 9 0-16,1 1 1 15,1 4-9-15,2-5-11 0,2-4-12 16,-1-9-8-16,0-6 8 16,-4-5 10-16,0-10 25 15,-6-2 0-15,-8 0 32 16,-1-11 13-16,0-3-21 15,-8-4-2-15,-5-3-6 16,0-8 1-16,0-3 1 0,-4-7-12 16,-1-3-1-16,0-4-3 15,2 0-1-15,-2 1-2 16,5 1 3-16,4 2-4 16,2 3 2-16,6 0-1 0,1 3-3 15,0 2 0-15,8 4-2 16,7 2-5-16,6 4-19 15,3 8-9-15,1 4-12 16,-1 2-34-16,-11 7-87 16</inkml:trace>
  <inkml:trace contextRef="#ctx0" brushRef="#br0" timeOffset="101915.5658">28725 12871 359 0,'0'0'61'16,"2"-4"-43"-16,15-5-15 15,5-1-3-15,9-3 0 16,6-1-5-16,5-2-11 16,-4-2-28-16,-2-2-113 0</inkml:trace>
  <inkml:trace contextRef="#ctx0" brushRef="#br0" timeOffset="103290.4881">29299 12757 351 0,'-7'-7'18'0,"-1"-6"4"15,-1 1-8-15,-1 3-7 0,5 0-3 16,-4 2 0-16,6 1-3 16,-2 5 2-16,-1 1-4 15,0 0 0-15,-2 10-3 16,1 6 2-16,-5 6 0 16,4 3 2-16,1 2-1 0,3 1 1 15,4-3-2-15,0-4-1 16,4 1 1-16,8-8-1 15,3-5 2-15,0-4 2 16,4-5-2-16,0 0-3 0,-1-5 4 16,1-7 0-16,0-5-1 15,-1-4 2-15,-2 0 2 16,-1-1-2-16,-2-1 0 16,-1 2-1-16,-5 6 1 15,0 1-1-15,-2 7 1 16,-3 1 0-16,-2 6 3 15,1 0-2-15,1 0-6 0,3 6 2 16,2 5 2-16,1 3 0 16,3 0-1-16,2 1 1 15,-1-5-4-15,0-1-11 16,0-4 0-16,-2-5-3 0,0 0 14 16,-2-1 6-16,-1-10 1 15,0-3-1-15,0-6 1 16,-2-3-2-16,-3-2 2 15,-2-5 0-15,0-2 4 16,0-4 4-16,-7-4-5 0,-3 1 3 16,-2 2 3-16,-1 1-4 15,0 6 2-15,3 6-2 16,-1 7 2-16,4 2 2 16,1 7-3-16,5 1-5 15,-1 3-2-15,2 4-3 16,0 0 0-16,0 0-2 0,0 11-3 15,0 4 2-15,5 10 3 16,4 8 1-16,6 2-2 16,-1 1 2-16,4-2 1 15,1-2-3-15,3-7-8 16,-4-7-2-16,1-7 6 0,2-4 4 16,-3-6 3-16,-1-1 0 15,0 0 1-15,-1-1-2 16,-3-6 1-16,-1-1 0 15,-3 0-1-15,0-2 1 16,-4 0 0-16,-1 1 2 0,-2-2-1 16,1 3 0-16,-3 2 0 15,2-1 1-15,0 2-2 16,3 1-1-16,1 1 0 16,4 3-1-16,3 0-1 15,2 0 1-15,2 8 0 16,-2 5 0-16,-1 6-1 0,-3-1 2 15,-2 5-4-15,-4-1 3 16,-5-2 1-16,0-3 0 16,0-4 0-16,0-1 0 15,0-4 0-15,-3-5 1 16,1-1 1-16,2-2-1 0,0 0 3 16,0-5-1-16,0-5-1 15,2-4-3-15,5-2 2 16,4-4-2-16,1-1-3 15,-1 0-11-15,2-3 0 0,-5 0 8 16,1 1-1-16,-5 4 4 16,0 1-1-16,-4 8 2 15,0 1 3-15,0 4 0 16,-6 5 8-16,-3 0-8 16,-1 1 0-16,-3 12-4 0,2 3 5 15,4 2-2 1,4 2-1-16,3-2-2 0,0-1 0 15,12-2 1-15,3-1 0 16,2-5 4-16,3 0-1 16,3-4-1-16,2-2-6 15,2-1-17-15,-1-2-24 16,1 0 0-16,0 0-14 0,-2-5 18 16,-2-4 11-16,-2-2 27 15,0 0 24-15,-4-1 27 16,-2 3 14-16,-5-2-12 15,-1 5-4-15,1 2-6 0,-3 4-5 16,-2 2-21-16,2 14-13 16,-2 0 2-16,-2 9 0 15,0 2 1-15,-3 1-7 16,0-1-40-16,-3-6-43 16,-4-5-62-16</inkml:trace>
  <inkml:trace contextRef="#ctx0" brushRef="#br0" timeOffset="103649.8217">30214 12238 345 0,'22'-34'10'0,"6"-5"27"16,13-1-25-16,4 3-2 0,9 3-9 16,-2 8-2-16,-1 2 1 15,-8 10-12-15,-9 3-27 16,-6 5-32-16,-11 1-58 16</inkml:trace>
  <inkml:trace contextRef="#ctx0" brushRef="#br0" timeOffset="103931.0406">30467 12209 340 0,'0'0'-7'0,"0"-4"45"16,0-1-12-16,0 2-10 16,1 3-10-16,7 0-10 0,3 7 1 15,4 7 0-15,7 9 2 16,-2 8-1-16,4 4 1 16,-1 2-13-16,0 5-23 15,-3-5-4-15,-4-3-90 0</inkml:trace>
  <inkml:trace contextRef="#ctx0" brushRef="#br0" timeOffset="104806.0074">30602 12352 304 0,'5'-4'7'0,"2"4"-6"16,2 0-2-16,2 4 0 16,0 6 1-16,-3 1-1 0,2-2 3 15,-7 0-2-15,-1-2 2 16,0-3-2-16,-2-4 4 16,0 0 33-16,0 0 5 15,0-9-30-15,0-2-2 16,0-1-3-16,0-6-3 0,0-2-3 15,0-1 0-15,0-3-1 16,0 3-2-16,3-1-6 16,1 3-5-16,-1 5 3 15,1 1-8-15,2 5 3 16,-2 2 0-16,1 2-10 0,3 3-22 16,-1 1 15-16,3 0 20 15,-1 0 7-15,1 0 3 16,3 7 3-16,-2 0-2 15,1 4 2-15,5 1 2 16,4-1 11-16,0 2 3 16,6-1-5-16,0-2-4 0,0 1-3 15,2-4-3-15,-3-3 0 16,-4-1-1-16,2-3-4 16,-6 0-7-16,-4-1-10 15,-1-6 12-15,-6-4 8 0,-2-3 2 16,-3-2 0-16,0-2 7 15,-2-2 9-15,0-1-1 16,0 2-3-16,0 3-3 16,0 1-3-16,0 8 2 15,0 0 7-15,0 7-8 0,2 0-6 16,1 0-13-16,3 5 12 16,1 5-2-16,0 4 0 15,4 2 0-15,0 1 0 16,-1-3 0-16,5 0 0 15,-4-3-2-15,1-4-6 16,-1-1-17-16,0-5 4 0,-3-1 5 16,2 0 3-16,-3-7 0 15,0-5 5-15,2-5 6 16,-1 2 2-16,-1-7 0 16,-2 1 2-16,-2 0 3 0,-1 3 9 15,-2 3-2-15,0-1-5 16,0 8 4-16,0 4 2 15,0 2-2-15,0 2 0 16,0 0-8-16,0 6-13 16,2 8 7-16,1 2 0 15,7 6 3-15,-1 1 0 0,6-1-1 16,0 2 1-16,4-10-1 16,1 0-16-16,0-9-43 15,2-5-97-15</inkml:trace>
  <inkml:trace contextRef="#ctx0" brushRef="#br0" timeOffset="104946.6409">31548 12111 284 0,'0'0'65'16,"0"0"-35"-16,0 9-38 16,0 9 6-16,0 5 2 0,0 4 1 15,0 3-8-15,6-5-37 16,1-7-52-16</inkml:trace>
  <inkml:trace contextRef="#ctx0" brushRef="#br0" timeOffset="105212.2458">31676 11860 424 0,'0'-31'27'16,"3"-4"22"-16,11-1-21 15,6 2-14-15,7 2-11 16,2 0-2-16,9 5-2 16,-3 6 0-16,-1 5-4 0,-3 3-14 15,-6 2-19-15,-6 6-19 16,-7 2-12-16,-9 1 10 15,-3 0-69-15</inkml:trace>
  <inkml:trace contextRef="#ctx0" brushRef="#br0" timeOffset="105415.3551">31839 11647 99 0,'-2'11'34'0,"2"-2"4"15,0 3-1-15,12 8 16 16,7 3-16-16,2 6-23 15,2 6-8-15,4 7-5 0,-3 1 3 16,-1-3-2-16,-3 2 0 16,-2-5 1-16,-4-4-2 15,1-4-2-15,-1-4-12 16,-3-8-17-16,1-3-11 0,-3-11-51 16,-1-3-61-16</inkml:trace>
  <inkml:trace contextRef="#ctx0" brushRef="#br0" timeOffset="106696.4629">32104 12015 16 0,'-2'-27'309'16,"1"-1"-257"-16,1 0-14 16,0 0-5-16,6 6-15 0,3 0-10 15,3 3-5-15,-1 6-1 16,0 2-4-16,2 4 1 16,2 3-3-16,-2 4 2 15,1 0-2-15,-1 0-5 16,-6 5-10-16,-1 5-3 0,-3-3 10 15,-1 0 4-15,-2-2 6 16,0 1 2-16,0-1 0 16,0-2 0-16,0 1-2 15,0-1 0-15,0-3 1 16,2 0 1-16,-2 0 9 0,3 0 4 16,-1-8-10-16,1-2-1 15,3-1 1-15,-1-4-1 16,1 2-1-16,-1 1-1 15,-1 2 1-15,1-1-1 16,-3 4 0-16,-1 1 0 0,3 2-2 16,-1 4 1-16,2 0-3 15,0 0 0-15,2 0 0 16,0 10 3-16,0-3-2 16,3 4-3-16,-3-3 5 15,-1 3 1-15,0-4 0 16,0 0 0-16,-3-1 0 0,1-1 0 15,-2-3 0-15,1-1-1 16,2-1 1-16,0 0 3 16,2 0 0-16,5 0-2 15,-3-7 0-15,1 0 0 16,0-2-5-16,-3 0-1 0,0-2 6 16,-2 3-1-16,-1-3 4 15,-2-2 1-15,0 3 2 16,-1-1 4-16,-1-1-6 15,0 1-1-15,0 2-1 0,0 0-2 16,0 0-1-16,0 2 0 16,0 0 0-16,-3 0-1 15,-2-1 1-15,-1 3 0 16,-1 0 0-16,1-2 1 16,-1 2-1-16,3-1 2 15,-1 2-1-15,0 1 0 16,3-1 0-16,0 4 0 0,0-3 1 15,2 3 0-15,0 0-1 16,0 0 1-16,0 0-3 16,0 0 0-16,0 0-4 15,0 0-5-15,0 0 3 0,2 2 6 16,2 5 1-16,4 0 0 16,2 0 0-16,-3 4-1 15,3-1 1-15,3 1 0 16,0 0 0-16,3 0 0 15,3 1-1-15,0-3 0 0,1-2 3 16,-3 2-2 0,0-6 1-16,-3 0 0 0,-2-3-1 15,-1 0 1-15,0 0 2 16,-3-6-3-16,4-3 2 16,-5 0 0-16,0-2 1 15,1-1-2-15,-3-1 1 0,-2-1 3 16,-1 3-4-16,0 1 6 15,-2 2 2-15,2 3-3 16,-2 3-1-16,0 2-2 16,0 0-2-16,0 0-6 15,0 2-1-15,0 7 5 0,0 2 0 16,0-1 0-16,0 3 0 16,0-4 1-16,10-2 0 15,1-1 0-15,7-3-6 16,-2-3-16-16,0 0-22 15,2-3-1-15,-2-8 4 0,-1-7-20 16,-6-1 1-16,-4-7 29 16,-3 0-1-16,-2-4-12 15,-2-8 29-15,-9-2 28 16,-2-4 18-16,-2-2-13 16,3-1-11-16,0 2 5 15,7 6 23-15,1 5 31 0,4 7-19 16,4 6-26-16,6 3-15 15,9 7 5-15,3 5 7 16,3 2-14-16,4 4-3 16,8 12 1-16,6 12-2 15,6 9 1-15,-1 10-2 0,4 13-1 16,-5 2 2-16,-9 7-1 16,-13 1-1-16,-13 3 2 15,-12-1-14-15,-16-2-23 16,-17-4-71-16</inkml:trace>
  <inkml:trace contextRef="#ctx0" brushRef="#br0" timeOffset="107540.1666">24685 13153 273 0,'-6'-3'6'16,"-1"-1"6"-16,-2 4 2 16,2 0-12-16,-6 14-2 0,-2 8-1 15,-7 6 1-15,-2 9-1 16,-3 5 0-16,0 3-4 16,1 1-1-16,-3 7 5 15,2-2 0-15,0 6-1 16,2 0 1-16,-1 3 3 0,4 2 1 15,4 0 1-15,5-1 0 16,2-2 1-16,11-6 1 16,2-3 1-16,23-10 0 15,18-8 9-15,22-13 6 16,22-6-1-16,23-9-13 0,4-4-10 16,-2-17-152-16</inkml:trace>
  <inkml:trace contextRef="#ctx0" brushRef="#br0" timeOffset="117821.3032">24473 12161 264 0,'-8'0'6'15,"-2"-9"15"-15,5 4 2 16,-1-1-2-16,3 3-11 15,-1 0-1-15,2 1-3 0,2 2-1 16,0-3-4-16,0 3-6 16,0 0-3-16,9 0 4 15,2 8 5-15,6 1-1 16,-4 1 1-16,4 1-1 16,0 0 0-16,0-2 0 15,0 0 0-15,0-6-2 0,0 1-2 16,0-4 3-16,-5 0 2 15,3 0-1-15,-4-6 2 16,-4-2 0-16,0-5 0 16,-1-4 1-16,-1-5-1 15,0-2-1-15,-3-4 0 0,1 2 1 16,-3 2-1-16,0 4 2 16,0 2 2-16,0 6 0 15,-3 4 0-15,1 0 5 16,0 6 3-16,2 2-5 15,-1 0-7-15,1 14-7 0,-2 4 5 16,0 11 0-16,0 7 2 16,-1 3 0-16,1 1 0 15,0 2 0-15,2-5-1 16,0-1 1-16,0-8 0 16,0-1-2-16,4-5-13 15,1-4-7-15,0-6-19 0,1-1-17 16,-3-9-54-16,1-2-54 15</inkml:trace>
  <inkml:trace contextRef="#ctx0" brushRef="#br0" timeOffset="118493.1269">24757 12323 261 0,'2'-5'16'0,"1"-6"-5"15,2-2-9-15,5-2-2 0,0-3 2 16,4-2-4-16,-1-1 9 16,-2 1-3-16,-3 0-2 15,0 4-1-15,-4-1 0 16,-4 3 1-16,0 1 2 16,0 4-2-16,-2 2 1 0,-6 1 0 15,0 6 4-15,-1 0-1 16,0 0-3-16,-4 7 0 15,1 8-2-15,0 6-1 16,2 3 1-16,1 2-1 0,4 5-2 16,3 1 0-16,2-4 1 15,0 1 0-15,4-8 0 16,6-1-2-16,2-6 0 16,3-7 0-16,-1-5-1 15,1-2 3-15,-3-2 9 16,3-10-2-16,-1-6 0 0,-1-2-3 15,-1-3-1-15,-1-4 0 16,0-3-1-16,-4 2 0 16,-2-3 0-16,-1 7-1 15,1-3 7-15,-3 5 2 16,-2 4-1-16,0 4-3 16,0 5 3-16,0 3 2 0,0 0-2 15,0 4-4-15,0 0-3 16,0 2 0-16,4 0-3 15,5 0-5-15,7 4 7 16,5 4-2-16,8 3 2 0,2 2-1 16,3 1 1-16,-4 2-1 15,3 0 1-15,-10-4-1 16,-1 1-2-16,-10-2 1 16,-7-3 1-16,-5 2-3 15,-7 2-3-15,-13 1 10 0,-2-1 1 16,-4 1-4-16,-1-1 1 15,2-2-1-15,1 0-6 16,7-5-21-16,4-5-56 16,3 0-126-16</inkml:trace>
  <inkml:trace contextRef="#ctx0" brushRef="#br0" timeOffset="119680.5724">24650 12632 130 0,'-3'0'11'0,"3"0"1"16,0 0-13-16,3 0-2 0,9 0 29 15,5-5-7-15,5-6-7 16,7-2-1-16,1-1 10 16,4-4-16-16,0 1-1 15,2-3-2-15,-2 2 0 16,3 2 2-16,-7 1-2 16,-4 5-1-16,-4 2-14 0,-7 3-55 15,-8 4-31-15</inkml:trace>
  <inkml:trace contextRef="#ctx0" brushRef="#br0" timeOffset="120742.9388">26297 11849 123 0,'0'11'0'0,"2"0"1"16,2 1 2-16,-3-1 3 0,5 1-2 15,-3-3-1-15,2 0 1 16,-4-4 5-16,1-1 4 16,-2-4 10-16,0 0 52 15,0 0 3-15,0 0-42 16,-3-7-25-16,-7-5-4 15,-1-3 1-15,1-5-1 0,-1-3-2 16,0-5 2-16,2-3-1 16,2 1-3-16,5-1 1 15,-2 6-3-15,4 6-1 16,0 5 0-16,0 5-3 16,9 4 0-16,1 1 2 15,2 4 0-15,4 0-1 0,4 0 0 16,5 7 2-16,-1 2-1 15,3 0 1-15,-2 2-1 16,-3-3-2-16,-1-1 1 16,-6-1-1-16,-2-2 2 0,-4-1 1 15,-4-1 1 1,-3-2 0-16,-2 0 4 0,0 0 3 16,0-4 1-16,-3-3-1 15,-1-2-4-15,-5 0-1 16,6-3-1-16,-1 3-1 15,1-2-1-15,0 4-1 0,3 2-12 16,0 1-27-16,0 4-50 16,5-2-55-16,0 2 15 15</inkml:trace>
  <inkml:trace contextRef="#ctx0" brushRef="#br0" timeOffset="121102.2867">26644 11628 139 0,'0'7'90'0,"0"-1"-82"16,0 2-8-16,0 3-2 15,0 3-16-15,5 1 15 16,3 0 0-16,-1 2 1 16,2-3-1-16,3-5 3 15,1 0-4-15,-4-4 4 16,2-3 2-16,-4-2 32 0,0 0 9 15,-2-9-11-15,-1-1-1 16,-1-5-5-16,-3-5-11 16,0 3-2-16,0-1 1 15,-7-2-4-15,-3 8-2 16,-2-1-4-16,0 6-2 16,-4 3-2-16,2 4-2 0,1 6 2 15,2 6 2-15,4 8-7 16,7 3-3-16,0 4-19 15,7-1-20-15,11-4-30 16,8-2-38-16</inkml:trace>
  <inkml:trace contextRef="#ctx0" brushRef="#br0" timeOffset="122024.1182">27917 11664 267 0,'4'0'-19'15,"1"0"32"-15,4 0-10 0,1 1-5 16,7 6 2-16,-1 0 0 15,2 3 0-15,2-2 2 16,-1-2-2-16,0-3 0 16,-2-3 0-16,0 0 0 15,-5 0-7-15,1 0 14 0,-4-7-7 16,-2 2 1-16,-4 0 1 16,2-5 0-16,-4 7 0 15,-1-2 2-15,0-1 12 16,0 3-5-16,0-1-3 0,0-3 0 15,0 2-2-15,2-4-2 16,1 0-1-16,1 2-2 16,-2 0 1-16,1 2-2 15,-1 0 13-15,-2 4-1 16,2-1-3-16,-2 0-7 16,0 0 0-16,0 2-1 15,0-1 1-15,0-1-1 0,0 0 0 16,0 1 0-16,0-1 0 15,0-2-2-15,0 2 2 16,0-2-1-16,0 1 0 16,0 1 0-16,-2 0-1 0,-3 2-1 15,-1 0-6-15,0 2-45 16,-4 2-75-16</inkml:trace>
  <inkml:trace contextRef="#ctx0" brushRef="#br0" timeOffset="122899.0589">27976 11841 311 0,'-7'0'5'0,"2"-5"7"16,-2-3-4-16,0-1 2 0,-1-2-5 15,1-1 7-15,0-2-2 16,0-3-2-16,-1-2-1 16,3-1-1-16,1-2-1 15,-3 1 3-15,2 3-1 0,3 2-1 16,1 2 0-16,1 7-1 15,0 0-4-15,0 1-3 16,8 3 1-16,5 3-2 16,5 0 2-16,4 0 0 15,2 2 0-15,3 6 0 16,0 3 1-16,0 2-1 0,-1 1 1 16,-1-2 0-16,-1-1 0 15,-2 0 0-15,0-6 0 16,-3-1-1-16,-2-4 1 15,-3 0 1-15,-1-6 0 16,-5-4 0-16,-1-3 0 0,-5-3 1 16,-2-1 2-16,0-2 8 15,-2-4-4-15,-8 3 4 16,0 1-10-16,0 3 0 16,1 0-2-16,2 3 1 15,2 5-1-15,2 2-3 0,1 2-14 16,2 3-7-16,0 1-9 15,0 0-34-15,2 0 29 16,1 0 12-16,4 0-4 16,-2 0-1-16,2 0 17 15,1 0 12-15,-4 0 2 16,1 0 2-16,-3 0 28 0,-1 0-7 16,-1 0 5-16,2 0-18 15,3 1-11-15,-3 7 2 16,3 2 0-16,3 6 2 15,-3 0-1-15,4 4 0 16,0 0-2-16,2-3 0 0,1 1 0 16,3-5 0-16,-1-2 1 15,-1-3-1-15,-1-6-1 16,1-2 2-16,-4 0 5 16,0-7 17-16,0-5-10 15,-6-4-3-15,1-4 2 0,-4 1 0 16,-4-1-7-16,-6 0 0 15,-7 4-2-15,-4 4-1 16,-2 5-2-16,-3 5 2 16,1 2-2-16,4 0-4 15,1 7-6-15,11 2-20 16,6 3-15-16,3-4-41 0,5-3-22 16</inkml:trace>
  <inkml:trace contextRef="#ctx0" brushRef="#br0" timeOffset="123680.2292">29752 11276 88 0,'-9'2'3'16,"0"-2"6"-16,4 0-2 15,5 0 4-15,0 0 24 16,0-2-10-16,5-6-14 16,4-2 1-16,2 3 13 0,2 0-8 15,-3-2-3-15,6 4 11 16,-3 1-15-16,3 3-7 16,-1 1-1-16,2 0-2 15,2 0 1-15,1 0-1 16,-1 0 0-16,1 0 1 0,0 0-1 15,-1 0 1-15,1-6 2 16,-2-3 3-16,-2 0-3 16,0-1 0-16,-3-3-2 15,-4 1-1-15,-2-1 3 16,-3-3-3-16,-4 2 0 16,0-2 4-16,0 2 4 0,0-1 1 15,-3 5 7-15,0 3 1 16,3 1 0-16,-2 6 0 15,2 0-11-15,-2 9-12 16,1 5 2-16,1 9 4 0,-2 4-1 16,2 3 1-16,0 5 0 15,0 0 1-15,0-1-1 16,3 0 0-16,4-2-4 16,1-1-36-16,1-7-68 15,0-6-46-15</inkml:trace>
  <inkml:trace contextRef="#ctx0" brushRef="#br0" timeOffset="124227.0658">30244 11287 304 0,'4'-11'7'0,"-4"-3"3"16,1 1-4-16,1-1-3 15,-2 0-1-15,0 1-3 16,0 3 3-16,0-1-1 0,0 4 0 16,0 3 3-16,-3 3-1 15,-1 1 0-15,-1 0-2 16,0 0-1-16,1 8 0 16,0 5-1-16,4 3 1 15,0 2-2-15,0 1 0 16,8-3 0-16,6 0 1 0,2-6-3 15,2-3 4-15,2-4-6 16,2-3 5-16,-2-2-7 16,4-8 19-16,-6-4-10 15,0-4 1-15,-2-4-2 16,-2 1 1-16,-2-2-1 16,-5 0 0-16,-2 3 2 0,-2-2 2 15,-1 7-2-15,-2 2 9 16,0 2-1-16,0 4 3 15,2 3-4-15,1 3-5 16,4 1-8-16,3 0 0 0,2 5 3 16,5 6 1-16,2-1-1 15,1 3 2-15,-2-1-1 16,-2 1-1-16,1-1 0 16,-9 1 0-16,-4-1 0 15,-4 1-1-15,0-3-4 16,-12 3-1-16,-5-2 3 0,1-1-7 15,2-2-23-15,3-8-29 16,4 0-90-16</inkml:trace>
  <inkml:trace contextRef="#ctx0" brushRef="#br0" timeOffset="124711.4102">31140 10687 158 0,'7'-13'151'0,"-1"-6"-135"16,-4 6 13-16,0 0-6 16,0 4-10-16,-1 4 1 0,1-2-5 15,5 7-3-15,0 0-9 16,3 10 0-16,0 2 0 15,2 4 3-15,1-5 0 16,-1 2-1-16,0-4 2 16,-2-6-1-16,-1-1 1 15,0-2 0-15,2-2 5 16,-2-8 5-16,4-5-7 0,-1 0-1 16,0-5-2-16,-2-2 0 15,0 0 0-15,-1-1 0 16,-2 0-1-16,-1 2 1 15,-1 2 0-15,-1 5-1 0,-2 1 1 16,-1 6-1-16,1 7 0 16,2 0-1-16,-4 10-9 15,0 12 8-15,1 6 1 16,-1 11 1-16,0 3 0 16,0 5 0-16,2-7 1 0,2 0-1 15,4-4-3-15,2-4-15 16,-1-7-12-16,2-3-19 15,1-11-58-15,-1-8-69 16</inkml:trace>
  <inkml:trace contextRef="#ctx0" brushRef="#br0" timeOffset="125320.748">31609 10712 237 0,'0'-10'6'15,"0"-3"2"-15,0-1-6 16,0-3-1-16,1 5 0 16,-1-5-1-16,0 3 1 0,0-1 0 15,0 7 2-15,0-2 20 16,-5 6 0-16,0 1-6 15,0 3-7-15,-2 0-3 16,2 4-6-16,-2 10-3 16,0 4-1-16,6 5 0 15,-1 1 1-15,2 4 1 0,0-3-1 16,9-4-1-16,2 1 2 16,5-8 1-16,0-3-1 15,2-6-1-15,4-3 0 16,-2-2 0-16,-1-6 1 0,3-8 4 15,-2-3-1-15,-1-6 2 16,1-1-2-16,-4-3 5 16,-3 1 6-16,-5 2-1 15,-1 1-6-15,-3 3 1 16,-2 6-1-16,-2 1-2 0,0 5-1 16,0 3-1-16,0 1-1 15,0 4-1-15,2 0-1 16,4 0-7-16,0 5 4 15,7 6 3-15,2 2 0 16,2-1 0-16,1 5 0 16,-1-5 1-16,-3 5 1 0,-5-5-1 15,-8 3-1-15,-1-3-13 16,-19 0 1-16,-11 4 9 16,-12-4 5-16,-6 4-2 15,-12-2-5-15,6 1-29 0,2-3-51 16,7-7-127-16</inkml:trace>
  <inkml:trace contextRef="#ctx0" brushRef="#br0" timeOffset="129179.8368">24663 12753 209 0,'0'0'5'0,"0"0"0"15,0 0 18-15,0 0-19 16,0-2-13-16,6-1 4 16,4-4-5-16,8-1 29 15,3-2-20-15,3-2 7 16,3-3-2-16,5 3 4 0,0-3-4 15,7 3-2-15,2-1-1 16,3 1 1-16,5-1-4 16,2 1 4-16,2 1-1 15,-1-3-1-15,4 3 0 16,0-1 1-16,2 1 0 16,0-2-3-16,3 1 2 0,5-2-1 15,-2-1 2-15,3 3-5 16,1-1 1-16,-2 1-3 15,0 2-3-15,-1-2 4 16,-3 4 0-16,-2 0-3 16,-1 3-9-16,-1 0 14 0,-1 1 4 15,1 1-3-15,-2-1 2 16,0 3 1-16,-2-5 0 16,2 2-1-16,-2-1-3 15,6-2 3-15,-6-2 2 0,1-2 19 16,-3 0-19-16,-1 1 1 15,-3-1-1-15,-1 2 0 16,-1 0 1-16,1-2 0 16,-2 1 1-16,2 1 1 15,-1-1-3-15,1 0 0 16,-2-1 0-16,0 3-2 0,1-1 5 16,0 0-2-16,-4 0-2 15,1 0-1-15,1-1 1 16,0 0-1-16,-2 2 0 15,3-3 1-15,0 0-1 16,1 1 0-16,3-1 1 0,-1 0-1 16,1 1 0-16,1-1 0 15,0-1 1-15,4 0-1 16,-1 0 0-16,-4 1 0 16,2 1 0-16,-5-2 1 15,1 0-2-15,0 2 2 0,-4-2 0 16,3 4 0-16,0 0 1 15,2-2-2-15,1 2 1 16,-1-3-1-16,2 2 0 16,4-2 6-16,0 2 0 15,0-1-3-15,0 1-1 0,-2 1 0 16,-2 0-2-16,-1 1 1 16,0-3-1-16,-5 3 0 15,3-1 1-15,-1-2-1 16,5 2 0-16,-5-3 2 15,1 2 1-15,1-2 0 16,3 3 1-16,-5-2-3 16,3 6 0-16,0-2-1 0,-3 1 0 15,-1-1 1-15,2 1-2 16,-6-1 2-16,2-1-1 16,0 1 0-16,-1-2 1 0,-1 1-1 15,-2-2 0-15,3 2 0 16,-3-2 0-16,2 0 1 15,0-4-1-15,3 1 0 16,0-1 0-16,2 0 0 16,0-2 0-16,3-1 0 15,-3 3 1-15,-1 1-1 0,2-2 1 16,0 2-1-16,-1-3 0 16,-2 4 0-16,2-3 0 15,3 4 0-15,-3-3 0 16,3 0 0-16,1 2 0 15,-2-1 0-15,3-1 0 16,-1 1 0-16,0-1 0 0,1 1 0 16,-5-1 1-16,3-3-1 15,-3 4 0-15,1-2 0 16,0 1-1-16,-2 1 2 16,1-3-2-16,0 3 2 0,-2-2-1 15,5 1-1-15,-3-3 1 16,1 4 1-16,6-5-1 15,-4 2 0-15,-1-2 1 16,-1-1-2-16,1-1 2 16,-6 1 0-16,4-5-1 15,-4 0 0-15,-1 0 2 0,-2 1-2 16,-3 1 2-16,-4 3 4 16,-3 0-3-16,-2 2-2 15,-6 2-1-15,0-1 1 16,0 1 1-16,1-5-1 0,2 1-1 15,-1-7 1-15,3 0-6 16,-1-1-7-16,-8-1-1 16,2 0 5-16,-7 0 7 15,-5 6-2-15,-5-1 12 16,-2 4 4-16,0-3-3 0,-6 3-5 16,-1-1-1-16,0-1-1 15,1 0-1-15,-2-1-1 16,-1 0 0-16,2-4-1 15,0 0 1-15,-4-2-1 16,-5 4 1-16,-2-1-2 16,-4 5 2-16,-3 1 2 0,-3 0-1 15,-1 6-1-15,0-3 1 16,-2 5-1-16,3-1 1 16,1 4-2-16,0 0 0 15,1 3 0-15,-3-1 0 16,3 3 0-16,-2-2 1 0,-3 3-1 15,0-1 1-15,1 0-2 16,-1 2 1-16,-1 0 0 16,-3 0 1-16,1 0-1 15,0 0-1-15,-2 2 0 16,2 3-3-16,0 3 3 0,0 1 2 16,4-1-1-16,-4 3 0 15,1-2-1-15,-2 4 1 16,0-3 0-16,1 2-4 15,-4 1-1-15,1 2-1 16,-1-3-1-16,2 0 2 0,-2 4 2 16,2 0 0-16,1 0-2 15,-3 4-4-15,0 0 0 16,-5 0 3-16,0 2 3 16,-4 2 2-16,1-2 2 15,-3 2-2-15,0-2 1 16,1-2 0-16,3 0 0 0,0-2 0 15,4 0 1-15,-1-4-1 16,5 3 1-16,-1-4-1 16,-2 1 0-16,-1-1 0 15,-2 3 1-15,-2-2-2 16,-5 4 2-16,0-1-1 0,-1 0 0 16,0 1 0-16,2 1-1 15,-1 2 0-15,1-4-4 16,2 1-2-16,1 2 1 15,0-1-5-15,2-1-1 16,1 0-15-16,-2 0 4 0,0-2 8 16,2 0 13-16,-3-2 3 15,-2 1-2-15,4-5 3 16,-1 1-2-16,2 1 2 16,-6-3 0-16,3 2 0 15,-1 1-1-15,-1-1 0 0,-3 3 0 16,0 1-1-16,0-1 0 15,-1 2 1-15,-2 0-1 16,-4 2 0-16,5-2 0 16,-5-2 0-16,1 2 1 15,2 0-1-15,1-1 0 0,5-1 1 16,-4 0 2-16,1 3-3 16,1-4 2-16,-4 6-2 15,0-5-2-15,-1 0 4 16,-1 0-2-16,0-1-2 15,-8 0 2-15,4-3 2 0,-8 4-2 16,3-3 0-16,-1-1-2 16,1 3 2-16,1-2 2 15,1-2-2-15,1 1 0 16,0-3 1-16,-1 1-1 16,-3-1 0-16,-2 0 0 15,-2-4 1-15,-5 0-2 0,-1-2 3 16,0-1 0-16,2 0-2 15,3 0 1-15,0 0 4 16,4 0 10-16,1-1 10 16,3 1-18-16,-4 0-6 15,-1 0 1-15,1 0-1 0,-5 0 1 16,0 7-2-16,0-2 0 16,0 2 0-16,-3 0 0 15,2 0 1-15,0 0-2 16,3 0 1-16,-1-1 1 15,1 1-1-15,3 0 2 0,-1 2-1 16,1 4 1-16,-2 2-1 16,-3 0 0-16,0 3-1 15,-3-2 1-15,1 2-1 16,-3-4 0-16,0 1-1 16,2-4 2-16,5 2-2 15,-1-1 1-15,3 2 0 0,3-2 0 16,-1 8 2-16,1-1-1 15,2 2 2-15,1 4-2 16,2-1 2-16,1 2-3 16,6-1 1-16,3 3-2 15,7-2 2-15,3 2-1 0,7 0 0 16,4-1 0-16,6 4 0 16,6 2-4-16,9 5 2 15,4 1-1-15,5 2 1 16,0 2-1-16,12 2-12 0,10-2 3 15,7-4 13-15,5-3-3 16,7-4-2-16,4-4 16 16,3-5-12-16,4-3 0 15,6-2 1-15,1-2 2 16,2-2-6-16,0-3 2 16,0-1-26-16,-5-3-8 0,-4-3-10 15,-7-4-76-15</inkml:trace>
  <inkml:trace contextRef="#ctx0" brushRef="#br0" timeOffset="130461.0049">25013 12775 127 0,'-5'-9'9'15,"0"1"-5"-15,0 3 5 0,1 0 3 16,0 0-5-16,0-1 2 16,2 2 7-16,1-1 2 15,-1 2 2-15,2-1 8 16,-2 2-9-16,2-1-5 15,0 3-6-15,0 0-7 0,0 3-4 16,0 8 2-16,2 9-3 16,5 1 2-16,3 8 2 15,2 4 1-15,0 1 2 16,6 0 0-16,-1-3-1 16,2-1 0-16,3-5-1 15,-4-4 0-15,0-1 0 16,-3-2-1-16,-2 0 4 0,0-4-6 15,-2 0 6-15,-4-3-3 16,0-2-1-16,-2-2 0 16,1 0 1-16,-4-3-1 0,2-2 1 15,-4-1 0-15,0-1-1 16,0 0 3-16,0 0 2 16,-4 0 0-16,-6 0-3 15,-2-3-13-15,0-5 4 16,-8 4 2-16,5-2 5 15,-1 1 0-15,2 1 2 16,0-3-2-16,1 3 1 0,2 1 0 16,2 1 2-16,2 0 0 15,2 0 1-15,1 2-2 16,0 0-1-16,2 0 0 16,2 0-1-16,-1 0 0 0,1 0-4 15,0 2 0-15,1 3 0 16,6 5 1-16,1-2-2 15,3 2 0-15,-1-4 3 16,2 0-3-16,0-4 10 16,1-2 7-16,-1 0 8 0,5-8-3 15,-2-4-1-15,6-4-5 16,-2-2-4-16,2-3-3 16,1-1-2-16,-1 1-1 15,3-1-1-15,1 1-3 16,0-4-58-16,2 0-52 15,4-3-73-15</inkml:trace>
  <inkml:trace contextRef="#ctx0" brushRef="#br0" timeOffset="131117.2078">27206 12261 187 0,'-16'0'5'16,"-1"0"4"-16,3-2-2 0,4 0 5 16,2 2 17-16,1 0 3 15,2 0 1-15,3 0-16 16,0 0-13-16,2 2-8 16,0 12-7-16,2 3 1 15,7 4 5-15,4 5 16 0,1 7-6 16,4-1 1-16,-2 1-2 15,2-2-1-15,1 1-2 16,1 0 2-16,-1-1-2 16,0-1-1-16,1-4 2 15,-4 1-2-15,0-2 1 16,-2-1 0-16,-2-1 0 0,-2-2-1 16,-1 0 2-16,0-6-1 15,-3 1 0-15,-1-5-2 16,-5-3-5-16,0 0-12 15,0-3 9-15,-9-1-8 0,-6-1-7 16,-2-1-28 0,-5 0 12-16,-5-2 0 0,2 1-24 15</inkml:trace>
  <inkml:trace contextRef="#ctx0" brushRef="#br0" timeOffset="131335.928">27190 12833 14 0,'-20'0'49'0,"4"-1"5"15,3-3 1-15,3 4-7 16,4-1-11-16,3 1-25 0,3 0-10 15,0 0-8-15,2 5-3 16,8-2 7-16,5 1 2 16,1-4 7-16,7 0 9 15,1-2-2-15,6-8 8 0,1-5-5 16,5-1-6-16,1-2-3 16,-1 0-2-16,3-1-4 15,-2-1 0-15,2 0-2 16,-3-1-4-16,1-4-49 15,-6-3-114-15</inkml:trace>
  <inkml:trace contextRef="#ctx0" brushRef="#br0" timeOffset="131820.267">28928 11929 364 0,'0'-7'1'0,"0"-1"4"15,1 0 2-15,-1 5 2 16,7 1-7-16,0 2-5 16,1 0-1-16,4 0 1 0,5 5 4 15,1 7-1-15,0 3 1 16,0 5 0-16,0 3 0 15,-2 1 1-15,-4 8-1 16,3-3 0-16,1 7-1 16,-1 0 0-16,-1-3 0 15,2 1 0-15,-2-2 1 0,3-2-1 16,-3-5 0-16,-1-3 0 16,-6-2-7-16,-4-5-20 15,-3-2-36-15,0-6-19 16,-15-7-48-16</inkml:trace>
  <inkml:trace contextRef="#ctx0" brushRef="#br0" timeOffset="132085.872">28924 12377 321 0,'-2'2'6'16,"2"-2"3"-16,0 1-19 15,11 5 1-15,6 2 6 16,4 2 5-16,6-2 1 16,4-4-2-16,1-1 0 0,2-3-3 15,2 0 9-15,0-7-1 16,0-7 3-16,-4 0-3 16,-3-4 1-16,-1-1-4 15,1-3-1-15,-3 1-1 16,-1-6-11-16,-3-6-45 0,5-2-105 15</inkml:trace>
  <inkml:trace contextRef="#ctx0" brushRef="#br0" timeOffset="132539.0142">30609 11551 315 0,'0'2'3'0,"3"-1"3"16,3 5-17-16,2 5 5 15,2 5 5-15,4 3 4 16,1 7-2-16,0 2 1 15,0 3 0-15,-4 0 1 16,-1 0-2-16,-4-1 1 0,1-2-1 16,-1-3-1-16,-1-3 2 15,-2-6-4-15,-1-4-14 16,-2-1-25-16,0-5-27 16,0-3-11-16</inkml:trace>
  <inkml:trace contextRef="#ctx0" brushRef="#br0" timeOffset="132788.9469">30536 11922 254 0,'-5'0'45'16,"2"0"-8"-16,3 0-19 16,0 0-2-16,0 0-17 15,3 0-19-15,9 2 18 16,3 3 5-16,5-1 2 15,6-1-2-15,-1-1 2 16,3-2 0-16,-1 0-3 0,3 0 3 16,-3-6-1-16,-1-8-1 15,3 4-1-15,1-7-1 16,1 0-1-16,-1-6-1 16,4-4-34-16,0-5-52 15,-2-4-92-15</inkml:trace>
  <inkml:trace contextRef="#ctx0" brushRef="#br0" timeOffset="133179.5763">31664 11176 326 0,'0'0'6'0,"0"-3"16"0,0 3-10 16,4 3-22-16,9 12 1 15,1 6 9-15,4 6 3 16,-2 7-3-16,2 0 0 16,-5 1 3-16,0-1-2 0,1-1-1 15,-6-7 1-15,0-2-1 16,-3-9-1-16,1 2-19 16,-6-9-40-16,0-2-43 15,-4-6-68-15</inkml:trace>
  <inkml:trace contextRef="#ctx0" brushRef="#br0" timeOffset="133413.9266">31515 11560 198 0,'0'2'66'0,"0"-2"-56"16,12 0-8-16,2 0 4 15,4 0 0-15,1 0 3 16,5-5-6-16,3-1-1 16,0-1 0-16,2-4 0 0,1 0 3 15,2-1-2-15,1-1-1 16,-3-1-3-16,-3-4-11 16,-1-1-55-16,-9-8-163 15</inkml:trace>
  <inkml:trace contextRef="#ctx0" brushRef="#br0" timeOffset="135773.121">4063 11487 229 0,'12'-18'-16'15,"-2"4"23"-15,2 0 5 16,7-1 6-16,-2 4-4 16,1 1-6-16,1 2-3 15,5 3-3-15,1 2 1 16,2 3-3-16,2 0 1 15,2 0 0-15,4 0 0 0,3 5-1 16,1 2 1-16,8 1-1 16,4-3 0-16,0 3 1 15,5-2-1-15,4 1 0 16,4-3 0-16,2-4 0 0,5 2 1 16,2-2-1-16,2 0 2 15,5 0 1-15,3 0-1 16,-5 0 0-16,5 0 0 15,4 0 10-15,1 0-7 16,2 0 5-16,0 0-3 0,6 0 0 16,3-4-3-16,3-2-1 15,4-1-2-15,0 2 1 16,1 3-1-16,1 0 1 16,-4 2-1-16,3 0-1 15,-4 4 0-15,2 3 1 16,2 2-2-16,2-3 2 15,-4 0 0-15,2 2-1 0,7-3 0 16,-3-1 0-16,6-1-1 16,3-1-5-16,4-2-13 15,1 0-24-15,4 0-9 16,0 0-17-16,-4-5-33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56:32.9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11201 9340 231 0,'0'-11'-4'0,"0"-5"33"0,4 3-3 16,6-1 10-16,3-1-12 15,5 1-8-15,4 1-4 16,5 1-1-16,1-1-2 16,6 5-5-16,0-1-2 0,7 3 0 15,3 3 1-15,-3 3-3 16,3 0 0-16,0 9 0 16,-6 7 0-16,-1 6 0 15,-3 7-3-15,-5 6 3 16,-2 1 1-16,-3 6 1 0,-4-3-2 15,-3-2-3-15,-2-2-8 16,-3-9-4-16,-5-6 1 16,-2-6 1-16,0-7-2 15,-5-4 1-15,0-3 26 16,0-1 13-16,0-10-12 16,0-1-8-16,0-5-4 0,3 0 1 15,6-2-1-15,8-1 3 16,7 0-1-16,5-1-4 15,8-1 6-15,5 5-12 16,4-1 13-16,5 0-2 16,5-1 0-16,3 2 2 15,4-1-3-15,3 4-2 0,2-4 1 16,4 4-1-16,0 0-2 16,2-1 2-16,3 4 0 15,0-3-1-15,-1 4 0 16,-1-2 5-16,-5 1 5 0,-6 0 0 15,-3-2 4-15,-3-1 2 16,-4 0-5-16,-2-2 5 16,-4 0-8-16,-1-2-3 15,-4 0-2-15,-4 2-2 16,-2-1 0-16,-5-1-1 0,-1 1 0 16,-1 3 1-16,1 0-1 15,0 1 1-15,-3 3-2 16,-2 3 0-16,0 3-10 15,-6 2-43-15,-10 1-64 16,-6-3-117-16</inkml:trace>
  <inkml:trace contextRef="#ctx0" brushRef="#br0" timeOffset="2499.9252">7815 9334 330 0,'5'-8'13'0,"-2"-5"8"0,11 1-12 15,8 4 0-15,7-1-1 16,8 0-2-16,14 2-5 16,10 3 1-16,5 1 3 15,9 2-5-15,1-2 1 0,5 2 0 16,3 1-1-16,2-2 0 15,1 0 0-15,1-2 1 16,4-1-1-16,1 0 0 16,4-4-2-16,-4-1-5 15,2-2 12-15,0-1-3 16,-3-2 8-16,-1-1 0 16,-4 0-2-16,-4 0-2 0,-3-1-3 15,-4 7 0-15,-8 1-2 16,-3 6-1-16,-10 3 0 15,-7 0-3-15,-7 10-46 16,-13 1-77-16,-9 0-79 16</inkml:trace>
  <inkml:trace contextRef="#ctx0" brushRef="#br0" timeOffset="11796.2418">11361 10063 259 0,'-4'-10'6'0,"1"-1"22"15,3 2-1-15,0 2-7 16,0 2-15-16,0 1-3 15,0 0 2-15,3 1-2 16,3 3 0-16,-1 0-2 0,4 0 1 16,-2 0-2-16,4 0 1 15,-2 5 0-15,4 4 0 16,-1 4-1-16,3-1 1 16,-1 4-1-16,1 2 2 15,-1 0-2-15,4 4 1 0,1 2 1 16,3 0-2-16,1 4 2 15,2 1-2-15,4 1 2 16,1 2 0-16,2 0-2 16,5 1 1-16,1 0 0 15,3-1 0-15,4 2 0 0,3-2-1 16,1 0 2 0,5 2-1-16,1 0-3 0,2 0 3 15,3-2-1-15,4 2 2 16,4-2-4-16,3 0 5 15,2 4-3-15,5-4 2 0,2 2-2 16,7 0 2-16,2-1-1 16,5 3-1-16,3-2 1 15,1 0-6-15,3-2-21 16,0-1 9-16,-1-1-16 16,5-7 20-16,-3 2-1 15,0-6 11-15,-2-1 4 0,1-1-3 16,1-2 6-16,1-2 1 15,3-4 3-15,-2 0-3 16,6-4 17-16,-1-1-11 16,2-1-1-16,1-3 3 15,-1 0 0-15,-1 0-1 0,-1-3 8 16,-1-5-12-16,-2 1 3 16,-2-2-4-16,-2 1 1 15,0-3-3-15,1-3 1 16,-2 1 0-16,1-1-1 15,-4 1 1-15,4-3-2 0,-4 0-1 16,1 0 2-16,-4-1-4 16,0 0 1-16,0-4 0 15,-2-1-1-15,1 1 0 16,-3-1 1-16,4-2-1 0,-3-2 0 16,0 2-1-1,-3-3 1-15,1-1 1 0,-2-1-2 16,-1 0 2-16,-4 1-2 15,-1-3 2-15,-1-1-1 16,-1 2 1-16,3-3-1 16,0-2 0-16,3 0-1 0,6 1 2 15,0-4-1-15,-1 3 0 16,1-1 1-16,-3-1-1 16,0-1 0-16,-4-1 0 15,2-2 0-15,-5-2 0 16,-5-2 0-16,1 1 1 0,-3 0-1 15,-5-1 1-15,-4 0 0 16,-1 1 0-16,-4-1 8 16,-2 0-2-16,-2 3-3 15,3-2 1-15,-6 7-3 16,2 0-1-16,-7 3 0 0,4 4 0 16,-3-1-2-16,-3 2 2 15,-4 1-2-15,2-1 2 16,-6 3-2-16,-1-3 2 15,-5 2-2-15,-1 2 1 16,-3 2 1-16,-5 0-1 16,0 2 1-16,-1 1-1 0,-1 2 1 15,-1 3 0-15,-3 0-1 16,2 3-1-16,-6 2 2 16,1 2-1-16,-4 3 0 15,-3 2 0-15,1 0-1 16,-3 3 0-16,-1 0-8 0,1 0-10 15,-1 0 1-15,0 4 2 16,-1 3-3-16,0 0-3 16,-2 0 3-16,-1 3-2 15,-1-1-16-15,0 4-16 16,0-2-8-16,0-4-38 0</inkml:trace>
  <inkml:trace contextRef="#ctx0" brushRef="#br0" timeOffset="12343.1018">19882 9469 148 0,'-12'-3'6'15,"5"-6"16"-15,0 0 7 0,2-1 0 16,-1 2-8-16,3 0-6 16,-3 0-6-16,5-1-1 15,-1 2-3-15,2-1 0 16,0 2 5-16,0-3 9 15,0 2-13-15,9-4 2 16,2 2-6-16,3 0-1 0,4-1 2 16,3 0 0-16,3 1-1 15,-1 0 0-15,3 1-1 16,-1-1 0-16,1 0 1 16,1-2-2-16,4 3 1 15,-3 0-1-15,6 0 0 16,-1 2-1-16,-3 1 2 0,-1-2-1 15,0 6 1-15,-6-1 1 16,-3 2 0-16,-2 0-2 16,-3 0-2-16,-5 6 1 0,1 5 1 15,-2 3-2-15,0 5 1 16,-2 8-1-16,-4 6 0 16,-3 10-1-16,0 13-8 15,-13 4-27-15,-15 2-46 16,-14-2-103-16</inkml:trace>
  <inkml:trace contextRef="#ctx0" brushRef="#br0" timeOffset="15358.4935">7051 9471 169 0,'-8'1'34'0,"0"-1"-26"15,1 0 5-15,3 0-1 16,4 0-5-16,0 0-5 16,-2 0-2-16,2 0 0 15,0 0-3-15,0 0 1 16,0 3 0-16,6-2 7 0,2 1 1 15,5 0 0-15,3-2 6 16,8 0-3-16,-1 0 0 16,6 0-5-16,5 0-4 15,2-2 14-15,3-1-10 16,1-3 4-16,5 1-2 16,0-1 3-16,3 1-3 15,4 0-2-15,6 1-1 0,3-1 0 16,4 0-3-16,4-1 1 15,9 0-1-15,-1 0 1 16,4 0-1-16,5-3-1 16,0 1 3-16,2-1-1 0,0 0 0 15,2-2 1 1,2 3-4-16,-1 0 2 0,-3 0 0 16,4 2 2-16,-2 1-2 15,3-2 0-15,2 3 1 16,0-1-1-16,2-1 0 0,0 0-4 15,1 3 7-15,0-1-3 16,-1-1 1-16,0 2-4 16,3-1 3-16,0 0 0 15,2-2 2-15,0 0-2 16,2 1 0-16,-3-2 0 0,3-1 2 16,-4 0 4-16,5-3-1 15,-3 2 1-15,0-3 1 16,1 0-4-16,1 0 5 15,-1-2-4-15,4 2-1 16,-2-1-1-16,2 1 1 16,-5-3 0-16,0 5-3 0,1-3 2 15,-3 2-1-15,-1 3-1 16,-1-2 2-16,-1 0-2 16,-4 1 0-16,-1 0 1 15,-4 0 0-15,-3-1 0 16,-4 0 1-16,-4 0 2 0,0 1 0 15,-5 2 4-15,-4-2-2 16,-2 4-1-16,-3-2-2 16,-4 3-1-16,-4 0 0 15,-5 1-2-15,-7-1 1 16,-6 4-1-16,-6-2 0 16,-6 2 0-16,-5 0 0 0,-2 0 0 15,-9 6-2-15,-2 1-16 16,-7 5-30-16,-1-5-25 15,-18-3-62-15</inkml:trace>
  <inkml:trace contextRef="#ctx0" brushRef="#br0" timeOffset="15983.4408">8588 8911 293 0,'-1'0'-2'16,"-1"-5"22"-16,2-2-3 15,3 1 0-15,11 0-14 16,10-2-2-16,8-1 5 0,9-1 0 16,13-1 4-16,6 2-4 15,8-2-4-15,6 2-1 16,1 2 0-16,4 2-1 16,-2-1 3-16,-1 6-3 15,-3 0 0-15,-5 0-2 0,-2 11-6 16,-6 5-36-16,-8 0-70 15,-11-1-66-15</inkml:trace>
  <inkml:trace contextRef="#ctx0" brushRef="#br0" timeOffset="19889.4146">19958 7156 256 0,'-1'0'13'15,"1"0"20"-15,-2-4-11 16,2-1 1-16,0 1-7 16,0 1-4-16,2-2-8 0,5-5-3 15,6 2 1-15,2-3-2 16,13-4-2-16,0 2 2 16,12-5 4-16,3-2-11 15,9-2 9-15,4-1 1 16,5-1-1-16,5-3-2 15,0-2-2-15,5 0-3 0,-1-1-4 16,3 2-12-16,1-3-3 16,1 2 20-16,3 3-16 15,-5-1 11-15,5 4 3 16,-3-1 9-16,1 9-1 16,0 1-1-16,-4 5 0 0,-1 3 1 15,-5 6 2-15,-2 0 0 16,-2 2-4-16,-3 7 8 15,0 2 0-15,-3-3 5 16,-3 3-7-16,0 2 5 0,-1-2 0 16,-1-3-4-16,-2 1-3 15,2 0 1-15,-7-2-2 16,-1-1 0-16,-3-3 2 16,-2-1 0-16,-4-2 1 15,0 0 0-15,-2 0 0 16,2-9-2-16,-2 0-2 0,-1 0-1 15,-2-5 0-15,-4 0 1 16,-1 0-1-16,-9-4 1 16,0 2 0-16,-1-2 1 15,-3 3 0-15,-2 0-2 16,0-2 0-16,-2 4-2 16,1 0 1-16,-1 1 1 0,0-1-3 15,0 5 0-15,2-4 0 16,0 6 0-16,1-4 0 15,2 5 2-15,0-2 0 16,3 3 0-16,0 2 0 0,7 2 0 16,4 0-2-16,2 0 2 15,8 7-1-15,5 1-1 16,5 1 2-16,0 1-1 16,6-1 2-16,4 2-1 15,7-3 0-15,0 2 0 16,6 0 0-16,5 0 0 0,5-2 0 15,4 0-1-15,1 2 1 16,4 0 1-16,2-2-2 16,1-4 2-16,1 3 1 15,-2-2-5-15,1-2 4 16,-3 3-2-16,1-5 1 0,-8 5 1 16,1 0 1-16,-6 0-2 15,0 3 0-15,-8 2 0 16,0 3-2-16,-5 2 4 15,-7 4-4-15,0 1 2 0,-5 6-1 16,-5 0 0-16,-4 3 1 16,-3 2-1-16,-3 4-1 15,-6-4 2-15,-1 0 0 16,-5 0-1-16,-4-1 2 16,-1-5 0-16,-4-1 2 15,0 0 2-15,-2-5 1 0,-4 3-1 16,2-5 0-16,-4 3-4 15,0 1 0-15,-1-1 0 16,-1-1-10-16,0-11-52 16,0-9-113-16</inkml:trace>
  <inkml:trace contextRef="#ctx0" brushRef="#br0" timeOffset="22982.9374">17660 9134 103 0,'-21'0'49'0,"4"0"-46"16,3-3 4-16,3-6 22 0,2 3-1 15,4 0-1-15,1-2-9 16,3 1-10-16,1 0 1 15,0 0-5-15,0 1 0 16,0 1 7-16,0-1-8 16,3 2 6-16,4-2-5 0,0 2-2 15,3-1 0-15,2 2-1 16,0-1 2-16,5-2-2 16,5 3 0-16,0-2 1 15,2-1 1-15,1 3-1 16,2-2 0-16,2 1-1 0,0 0 2 15,3 1-3-15,2-1 0 16,4 2 1-16,2 1-1 16,6-1 0-16,5 2 0 15,2 0 0-15,6 0 1 16,2 0 0-16,2 0-1 0,1 0 0 16,-1 0 0-1,-2 0 0-15,-1-2 1 0,2-2 0 16,-2-1 12-16,-1 0 1 15,2-1-3-15,2-1 0 16,-4 3-1-16,2-1-4 16,-1 0-1-16,-1 1-1 15,-5-1-2-15,-4 4-2 0,-5-2 3 16,-6 3-2-16,-4 0 0 16,-5 0-1-16,-5 0 0 15,-5 3 0-15,-4 5 0 16,-7 7-2-16,-9-3-39 0,-5-2-60 15,-26-6-158-15</inkml:trace>
  <inkml:trace contextRef="#ctx0" brushRef="#br0" timeOffset="26826.4683">17924 9125 246 0,'10'4'9'16,"4"-2"-11"-16,3 3-4 0,5 2-3 16,5 4-39-16,2-1-20 15,3-2-54-15</inkml:trace>
  <inkml:trace contextRef="#ctx0" brushRef="#br0" timeOffset="27810.8001">18680 9070 119 0,'-7'-14'52'16,"1"0"-43"-16,1 1 22 0,3-1 13 15,-1 3-16-15,1 0-6 16,2 2-4-16,0 0-2 15,0 4-4-15,-2 0-4 16,2 1-1-16,0 3-7 16,0 1-3-16,4 0-26 15,6 0-6-15,5 7 24 0,4 1-18 16,8 1-25-16,4-1-7 16,5-5-56-16</inkml:trace>
  <inkml:trace contextRef="#ctx0" brushRef="#br0" timeOffset="29357.5407">16560 7434 158 0,'0'-5'4'0,"0"-2"4"15,0-1 2-15,0 3 0 0,0-2-2 16,1-2-1-16,-1 2 4 15,2-2 0-15,-2 0-4 16,4 0-3-16,-4 1 0 16,0 0 1-16,0-2 3 15,0 1 2-15,0-2 16 16,0-1-17-16,0 2-4 0,-7 2 1 16,-1-1-3-16,-3 2-1 15,-1-1 0-15,-1 3-3 16,1 2 5-16,-5-1-6 15,1 4 3-15,-4 0-3 16,6 0 7-16,0 0-7 0,0 7 2 16,-5 4-1-16,5 5 1 15,0 0-2-15,-2 7 2 16,-1 2 0-16,3 4-1 16,1 4 1-16,3 3 0 15,1 7 0-15,6 3-1 16,1 6 0-16,2 2 2 0,0 1-2 15,7 0 3-15,3 0 1 16,3 0-2-16,1-3 2 16,0 0-3-16,1-4 1 0,-3 0 1 15,3-5-1-15,-3-2-1 16,1 0-1-16,1 0 1 16,0 0 1-16,-4 1-1 15,-1 2 2-15,-2-1-2 16,-4 0 0-16,-3-1 0 15,0-2 0-15,-2-1 0 16,-10 0 0-16,-2 1 0 0,-4-5-2 16,-7 3 4-16,-4 1-2 15,-3-3 0-15,-6-1 1 16,2-1-1-16,2-3 0 16,2-5-1-16,8-5 1 0,4-1-4 15,6 0-10-15,1-6-45 16,3-5-17-16,-1-7-24 15</inkml:trace>
  <inkml:trace contextRef="#ctx0" brushRef="#br0" timeOffset="29826.2678">16076 7918 256 0,'24'-8'-28'15,"5"-6"31"-15,5-2 9 16,7-1 9-16,8-1-8 16,0 0-6-16,-2 0 4 15,0 5-7-15,-4-1 0 16,-5 6-3-16,-9 2-1 16,-2 1-15-16,-6 1-29 0,-3-1-43 15,-8-3-54-15</inkml:trace>
  <inkml:trace contextRef="#ctx0" brushRef="#br0" timeOffset="30482.464">16624 7356 248 0,'0'-16'-17'16,"0"0"33"-16,-3-2 1 15,-4 3 9-15,2 1-15 16,-2 2-7-16,2 1 0 0,-2 4-2 16,-1 1-2-16,1 1 0 15,-3 4-1-15,-1 1-6 16,-2 0-7-16,-2 8 10 16,-4 3 3-16,5 3 0 15,-2 4 2-15,-3 3-2 0,5 5 1 16,-4 0 0-16,4 5 0 15,-4 4 0-15,2 3-1 16,0 3 0-16,2 4-1 16,-1-1 2-16,3 1 0 15,1 3 0-15,3 0-2 16,5 4 1-16,-1-2 1 0,4 7-2 16,0 0 1-16,0 1 0 15,0 1 1-15,0 2 0 16,0 1 0-16,0-5 0 15,0 4-1-15,-2 0 1 16,-4-1 0-16,-3-1 1 0,-3-3-1 16,0-1 0-16,-4-3-1 15,-2-2 2-15,-4-2-1 16,-1-7-1-16,-2 2 2 16,-4-6-1-16,1-1 1 15,-3-5-1-15,4-7 1 0,0-1-1 16,4-7-19-16,3-6-29 15,4-10-8-15,1-8-84 16</inkml:trace>
  <inkml:trace contextRef="#ctx0" brushRef="#br0" timeOffset="30810.5611">15983 7888 333 0,'-4'-17'-2'16,"3"-2"18"-16,1 0-2 15,5 6-4-15,19-4-9 16,11 6 0-16,10-4-5 16,11-1 9-16,10 3-5 15,10 1-8-15,1 1-32 0,4 2-22 16,-8 0-30-16,-2 0-77 16</inkml:trace>
  <inkml:trace contextRef="#ctx0" brushRef="#br0" timeOffset="33591.6266">17040 9535 338 0,'0'-13'5'0,"0"-1"7"16,0 6 4-16,2 1-6 16,6 2-10-16,2 0-4 15,6 2 0-15,8 1 3 16,8 0 2-16,8 1 0 16,8 1 0-16,8 0-4 0,7 0-4 15,8 0 3-15,10 0 4 16,2-4 2-16,7 2-1 15,5-1-2-15,4-2 3 16,8 1-3-16,5-2 1 16,5 1 2-16,3-1-2 15,7-2 0-15,4 1 2 0,8-2 0 16,4 0 5-16,3 0-2 16,8 4-3-16,2 0-1 15,6-1 0-15,2 0 0 16,-3 5 0-16,2-5-1 15,0 3 0-15,1-2 1 0,-2 0-1 16,1-1 0-16,1-1 1 16,1 2-2-16,-2-2 1 15,3-2 1-15,4 3-1 16,-3 1 1-16,2 0-1 16,-4-1 1-16,-1 2 1 0,-5-2-3 15,-1 4 1-15,-7-2 1 16,-5-1 1-16,-5-2-5 15,-4 3 6-15,-4-1-3 16,-9-2 0-16,-6-1 7 16,-6-1-7-16,-10 2 3 15,-5-3 1-15,-9 2 0 0,-8 4 2 16,-9 0-3-16,-8 0-3 16,-6 4 0-16,-11 0 0 15,-8 9-11-15,-13-1-32 16,-12-5-80-16,-13-3-123 15</inkml:trace>
  <inkml:trace contextRef="#ctx0" brushRef="#br0" timeOffset="35123.1032">7377 9340 238 0,'5'-4'9'0,"0"-3"3"15,6-1-6-15,2 1-2 0,4 4 3 16,3-1-2-16,5 3-2 16,3-1-3-16,6-1 1 15,3 3 0-15,4 0-1 16,4 0 0-16,7 0 1 16,2 0-1-16,5 0-2 15,2 0 3-15,4 0-4 0,3 0 2 16,4 0 1-16,2 0 2 15,5 0-1-15,3 0-1 16,6 0 2-16,5 0-2 16,1 0 0-16,1 0 0 15,8 0 1-15,1 0-2 0,1 0 1 16,3 5-1-16,6-1 3 16,-2-1-2-16,7 0-2 15,-4 0 1-15,4 3 0 16,1-2 2-16,2-2-3 15,2 1 4-15,2 1-1 0,1-3 1 16,2 0 1-16,0 2 3 16,2-3 0-16,-1 0-2 15,1 0-2-15,0 0 0 16,-2 0 2-16,3 0-2 16,-3-4 0-16,-3-1 4 0,-1 0 0 15,-1-3 4-15,-5 1-6 16,-4 0-1-16,-4 0 0 15,2 0 3-15,-9 0-3 16,-3 0 6-16,-6-3 0 16,-1 4-1-16,-9-1-1 15,-2 1-3-15,-5 2 1 0,-7 1-3 16,-8-1-1-16,-5 3 0 16,-8-1 0-16,-7 2-1 15,-6 0 0-15,-4 0 0 16,-8 0-2-16,-3 3-23 15,-10 6-16-15,-5-5-29 0,-7 4-20 16,-3-5-10-16</inkml:trace>
  <inkml:trace contextRef="#ctx0" brushRef="#br0" timeOffset="35904.3159">8463 8956 353 0,'21'0'8'0,"2"-11"-14"15,13 0 10-15,13 1 1 16,8-1-3-16,13 2 2 0,8-2-4 15,9 5 1-15,13-2-1 16,5 4 0-16,7 4 0 16,8 0-8-16,4 7-56 15,-5 6-25-15,-2 2-41 0</inkml:trace>
  <inkml:trace contextRef="#ctx0" brushRef="#br0" timeOffset="40310.3407">8917 9225 167 0,'6'0'25'0,"-1"0"-25"16,3 0 4-16,6 0 4 16,1 0-5-16,2 0-2 15,2 0 1-15,5 4-2 16,3-4 0-16,1 3 1 16,3-1-1-16,1 0 2 15,2-2-2-15,2 2-2 0,0-1 2 16,2-1 0-16,3 0 0 15,0 0-1-15,3 0 2 16,2 0 1-16,1 0-5 16,1 0 4-16,4 0 2 15,1 0 1-15,2-3-1 0,2 3 3 16,4-2-2-16,2 2 0 16,3-2-2-16,4 2-2 15,-1-1 3-15,4-1-3 16,3 2 1-16,1-4 0 15,3 1 0-15,1 3 0 16,1-1 2-16,4-2 0 0,-1 1 4 16,-2 0 6-16,4 1-5 15,-4-1 14-15,1 1-15 16,2 1 2-16,-2-3 6 16,5 3-5-16,-1 0-5 15,2 0-1-15,-1 0 0 0,-2 0-3 16,0 0 1-16,1 0-1 15,-3 0 0-15,1 0 0 16,-1 0 0-16,4 0 1 16,-1 0-2-16,0 0 0 0,-2 0 0 15,1 0 2-15,-7-1-3 16,1-3 2-16,-3-2-2 16,-3 0 2-16,-2 0-1 15,1-3 0-15,-2-2-1 16,1 1 2-16,-1-1 0 15,-4-1-1-15,-3-3 2 0,0 3-1 16,-8 1-2-16,-1 4-1 16,-8 0 4-16,-3 5-1 15,-5 2-1-15,-5 0-3 16,-8 12-21-16,-3 1-37 16,-15-1-39-16</inkml:trace>
  <inkml:trace contextRef="#ctx0" brushRef="#br0" timeOffset="42716.4098">19957 9396 125 0,'-7'-3'56'0,"0"-2"-54"15,1-3 3-15,0 0 5 0,5 4 7 16,-3-1-5-16,4-2-2 16,-2 1-1-16,1 0-4 15,-3 1 0-15,3 0-2 16,-1 2 2-16,-2-2 2 15,3 1-4-15,-2 3 1 16,1-1 0-16,0 2 0 0,2-1 1 16,0 1-4-16,0 0-2 15,0 0-1-15,0 0-6 16,7-2 6-16,1 0 6 16,3-1-5-16,4-1 9 15,2 1 1-15,3-3-4 0,4 1 2 16,-2-4 1-16,2 4-4 15,1-3 1-15,0 0 2 16,1 1 0-16,-4 1-2 16,5-1 2-16,1 0-2 15,-1 0-1-15,7 0-2 0,-2 3 1 16,2-1-3-16,0 2 1 16,-4-1-1-16,-3 0 0 15,-1 2 0-15,-8 1 1 16,-2 1-1-16,-8 0 1 15,2 0 2-15,-5 0-1 16,1 0 0-16,-1 0-1 0,-2 1 0 16,2 6 1-16,3 2 1 15,-1 0-2-15,0 5 0 16,2-1-2-16,-1 3 1 16,-5 2-1-16,4 2 1 0,-3 0 1 15,-1 4-2-15,-3 2 2 16,0 3-2-16,0 2 2 15,0 1-1-15,-5 1 0 16,-2-1 2-16,2-2-2 16,-3 0 0-16,3-4 2 0,-2-1-2 15,2-2 1 1,-2-5 0-16,0 0-1 0,2-2 0 16,0 0 0-16,0 0-3 15,1-2-21-15,1-3-18 16,3-4-35-16,0-7-8 15</inkml:trace>
  <inkml:trace contextRef="#ctx0" brushRef="#br0" timeOffset="43435.1165">19994 9380 187 0,'-8'0'77'0,"2"-2"-69"16,3-1 3-16,1-1 3 16,2 2-12-16,0 1-4 0,5-3-5 15,7 1 2-15,7-5 7 16,3 1-2-16,6 0 3 15,2-3-4-15,7-1 1 16,-1 0-3-16,-1 2 7 16,5 0-4-16,-3-1 5 0,-5-1-3 15,-1 3-1-15,-2 0 1 16,-6-1 2-16,-1 2 4 16,0 2 4-16,-1-1-6 15,-3 2-4-15,-1 2-1 16,0 1-1-16,-3 1 0 15,-4 0 0-15,0 0-1 0,-5 0 1 16,1 3-7-16,-5 5 6 16,4 2 0-16,-5 3-1 15,2 3 5-15,-2 4 3 16,0 2-2-16,0 4 2 16,0 2-4-16,0 1 0 0,0 3 0 15,-2-2 0-15,-4 3-1 16,2-3 1-16,-1-2 3 15,0-3 2-15,-2-2-1 16,0 1-1-16,2-5-3 0,2-1-1 16,-2-1 1-16,3 0-1 15,2-3-1-15,0 0-3 16,2-3-29-16,5-6-48 16,4-5-59-16</inkml:trace>
  <inkml:trace contextRef="#ctx0" brushRef="#br0" timeOffset="44356.9243">22103 8925 210 0,'3'0'28'0,"-3"-3"1"16,2-4-5-16,2-1-1 0,-1 1-10 16,1-1 1-16,1-3 4 15,-2 0-9-15,3 1-3 16,-2-1-1-16,-1 0-3 15,1 2 1-15,-1 0-3 0,3 0 0 16,-5 4 0-16,3-2 0 16,-1 1 1-16,-2 1-1 15,1 4 0-15,-2-3 0 16,2 4 0-16,-2 0-1 16,0 2-18-16,0 10-5 0,-2 2 15 15,-6 8 7-15,-1 5 0 16,-3 1-1-16,-3 1 8 15,-2 3-5-15,2-6 1 16,5 3-1-16,-4-2 1 16,6-2 0-16,1-2-1 15,2-2 0-15,1 3 0 0,1-3 1 16,0 0 0-16,1-1 2 16,0-4-1-16,1 0-1 15,1-5-2-15,0-4 1 16,0-3 0-16,0-1-5 0,0-3-44 15,0-14-113-15</inkml:trace>
  <inkml:trace contextRef="#ctx0" brushRef="#br0" timeOffset="44763.1386">21896 8967 333 0,'-3'0'5'0,"-1"0"10"16,2-4-5-16,2 1 0 15,0-3 3-15,0 1-10 16,4-6-2-16,5 0-1 0,4-1 0 15,1-6 3-15,4-2-2 16,3-1 6-16,4 0 13 16,2-1-15-16,0 2-4 15,0 1-1-15,-4 3 2 16,2 1-1-16,-3 1 2 16,-3 4 2-16,-4 2 0 0,0 3 0 15,-1 5-1-15,3 0-4 16,-4 18-3-16,4 12-1 15,-1 11 1-15,4 11 1 16,1 16-12-16,-5 5-31 16,-3 6-83-16</inkml:trace>
  <inkml:trace contextRef="#ctx0" brushRef="#br0" timeOffset="45966.1771">21207 9239 278 0,'-2'0'-29'0,"-1"-5"49"0,3 0 2 16,0 1 3-16,0 1-11 16,0 2-11-16,0 1-2 15,5-2-3-15,2 2 0 16,3 0 5-16,7 0-5 15,0 0 1-15,5 0 1 0,7 3 0 16,2 4 1-16,1 0-1 16,5 0 0-16,5 0 0 15,1 0-3-15,5 0 6 16,6 1-2-16,5-1-2 16,2 0 3-16,7-3 5 0,3 2-14 15,4-1 15-15,5-2-7 16,0-1-2-16,4-1-10 15,5-1 0-15,0 0 4 16,5 0 5-16,-1-1-3 16,4-5-1-16,0-4 0 15,-2 1 0-15,2-3 0 0,-2 3-1 16,1-3 8-16,-3 0 1 16,2 1-8-16,-3 0 12 15,-2 3 4-15,-3 1-2 16,-6 2 8-16,-3 4-11 0,-3 1 2 15,-7 0 0 1,-4 9-1-16,-3 3-2 0,-1-1-2 16,-8 0 1-16,-1 1 0 15,-9-4-2-15,-2-1 3 16,-5 1-2-16,-4-1 0 16,-4-3-1-16,0 0 0 0,-2-2 0 15,-1-1 0-15,1-1-1 16,-2 0 2-16,4 0-2 15,0 0 1-15,0-7 0 16,2-3-1-16,3-2 1 16,-3 0 1-16,-2-5-1 0,2 0 4 15,0-3 3-15,-1 3 1 16,0-3 11-16,1 3-18 16,1 6-2-16,3 0-2 15,-4 4-24-15,-8 0-50 16,-6-4-212-16</inkml:trace>
  <inkml:trace contextRef="#ctx0" brushRef="#br0" timeOffset="46763.0038">21436 9356 205 0,'9'-5'-15'16,"1"2"20"-16,4 1-2 16,4 2-3-16,1 0 3 15,5 0-1-15,3 0 0 16,2 0 0-16,3 0 1 0,0 4 2 16,4-3-2-16,1 1 3 15,2 1 11-15,0 1 1 16,2-3-5-16,1 2 3 15,2 1-1-15,-1-1 1 0,4-2-5 16,4 2-5-16,-5-3 1 16,8-3 0-16,2 3-3 15,2-1 0-15,3-6 1 16,2-1-3-16,1-2 1 16,2-2-3-16,-1 3 2 15,1-3-6-15,2 3 6 16,-2-1-4-16,4 4 0 0,-1-1-7 15,-1 4-8-15,4 0-17 16,-3 3-20-16,2 0-15 16,1-3-19-16</inkml:trace>
  <inkml:trace contextRef="#ctx0" brushRef="#br0" timeOffset="46887.9858">24094 9275 129 0,'52'0'-10'0,"-3"0"23"16,-3-3-4-16,-2 3-4 16,-3 0-5-16,-9-3-54 15</inkml:trace>
  <inkml:trace contextRef="#ctx0" brushRef="#br0" timeOffset="49013.5061">17702 9140 300 0,'-4'-1'-36'0,"1"-6"58"16,0 0-10-16,1 2-3 15,2 3-3-15,0 2-5 16,0-2-3-16,5 0-4 0,5 2 5 16,4 0 1-16,8 0 6 15,3 0-11-15,7 0 3 16,4-3 1-16,7-1 3 15,4-1-9-15,7-4 9 0,4-2 2 16,3 1-5-16,7-5 7 16,2 1 2-16,1 0 2 15,3-2-9-15,-2 2 11 16,-1-3-3-16,2 2 2 16,-2 0-1-16,-4 0-3 15,-3-2 2-15,3 3 1 0,-8 1-3 16,0-1 0-16,-1 4-4 15,-2 1 0-15,-8 3-3 16,-5 6 2-16,-11 0-5 16,-18 15-36-16,-19 1-90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57:31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6264 6488 99 0,'0'-10'21'0,"0"0"2"0,0 4-13 15,-2 0-4-15,-3 0-2 16,-5-2-6-16,1 4-9 15,-4 0-19-15,1 0-41 16</inkml:trace>
  <inkml:trace contextRef="#ctx0" brushRef="#br0" timeOffset="999.8845">6118 6434 45 0,'-13'4'15'0,"2"-3"6"16,-2 2-6-16,3 1-2 15,1 0 2-15,0-2 6 16,1 2 3-16,1 0-9 15,2 2-6-15,0 3-4 0,0 0 0 16,2 1-3-16,1 2 2 16,2-4-3-16,0 3 3 15,0-1 1-15,0 1 0 16,2-4 15-16,2 0-15 16,3 1 4-16,2 0 6 15,4 0 1-15,1-3 5 16,4 2-10-16,3-4 0 0,6 1-8 15,2-1 7-15,0-2-4 16,5-1 3-16,2 0-4 16,2 0 1-16,3 0 2 0,0 0 3 15,3 0-5-15,-1 0-1 16,1 0 2-16,3 0 0 16,2 0-2-16,-1 0-1 15,4 0-2-15,1 2-1 16,2-1 1-16,0 1-2 0,1-2 0 15,0 2 0-15,0-2 0 16,2 1 0-16,-2-1 0 16,4 0 0-16,-3 0 0 15,4 0 1-15,0 0 0 16,0-3-2-16,2-2 1 16,3 1 0-16,1 0 1 15,2 1 0-15,-3-1 0 0,0 2-1 16,2 1 1-16,-3 0-1 15,1 1 0-15,1 0 2 16,-2 0-2-16,1 0 0 16,1 0 0-16,-1 0 0 0,0 0 0 15,2 0 1-15,-2 0-1 16,-3 0 0-16,1 0 0 16,-1 0 1-16,0 0-2 15,-2 0 1-15,3 0 1 16,-3 0-1-16,2 0 0 0,-2 0 1 15,2 0 0-15,0 0 1 16,-2 0 0-16,0 0-2 16,0-3 0-16,-2 2 1 15,-3 1 0-15,-3 0 0 16,2-2 2-16,-5 2-1 16,2 0 3-16,-2 0-2 0,-1-2 1 15,4 2-3-15,0-2 0 16,-4 2 1-16,2-2-1 15,0 0-1-15,-3 2 0 16,-5-2 0-16,0 2 0 0,-1 0 1 16,-5 0 0-16,-1 0 0 15,-2 0 0-15,-3 0-1 16,-1 2 3-16,-3-2-1 16,0 0 3-16,-1 0 1 15,-3 0-2-15,1 0-1 16,-3 0 0-16,-1 0-1 0,-3 0-2 15,0 2 1-15,-3 0-1 16,-6-2 0-16,4 0 1 16,-5 0-1-16,0 0 1 15,-2 0 0-15,1 0 0 16,-2 0 3-16,1 0 5 16,0-4 0-16,0-2-5 0,0 3-2 15,2-2-1-15,0 4 0 16,-1 1-2-16,-6-3-1 15,-8-19-81-15,-24-22-365 0</inkml:trace>
  <inkml:trace contextRef="#ctx0" brushRef="#br0" timeOffset="3156.0821">9191 6557 7 0,'0'3'-4'0,"3"1"5"15</inkml:trace>
  <inkml:trace contextRef="#ctx0" brushRef="#br0" timeOffset="5593.5317">7192 6574 100 0,'0'0'42'0,"1"0"-13"15,-1 0-7-15,2 0-17 16,2 0-1-16,-1 2-1 15,2 0-1-15,2 2 0 16,0-1-1-16,5 1 2 16,-2-1 2-16,3 1 4 15,5-3 2-15,2 1 2 0,5-2 3 16,2 0 1-16,5 0-2 16,2 0-4-16,7 0-4 15,2 0-1-15,4 0-3 16,2-3 1-16,3-1-3 15,-2 1 1-15,0-4 1 16,-3 1 2-16,-3 1 2 0,-2-1 2 16,-1 3-3-16,-7 0 0 15,0 1-3-15,-1 2-2 16,-6 0-1-16,-5 5 2 16,-4 9-2-16,-8 6-34 0,-10-4-53 15,-5 0-141-15</inkml:trace>
  <inkml:trace contextRef="#ctx0" brushRef="#br0" timeOffset="11046.5273">9267 6659 119 0,'0'0'140'0,"0"-5"-132"15,0 0 3-15,-2 0 1 16,2 1-5-16,0 2-4 0,0-2-2 16,0 0 2-16,0-2 3 15,0 3-5-15,0 0-1 16,0 2 0-16,0-1-1 15,0 1 0-15,0 1-4 16,0-2 3-16,2 2 1 0,2 0 1 16,3 0-16-16,-2 0-24 15,1 0-34-15</inkml:trace>
  <inkml:trace contextRef="#ctx0" brushRef="#br0" timeOffset="13640.2028">14505 6514 88 0,'0'0'36'0,"0"0"-10"0,0 0-11 16,0 0 2-16,0 0-1 15,0 0 10-15,-2-2-14 16,1 0-5-16,1 1-5 16,-2 1-1-16,0-2-1 15,2 2 1-15,0-1-1 16,0 1 0-16,0-3 0 0,0 2 1 15,0-1 7-15,0-1 7 16,0 3 1-16,0-1 1 16,0-1-2-16,0 2-8 15,0 0-6-15,2-2 0 16,3 2-2-16,2 0 2 0,4 0-2 16,3 0 0-16,6 0 0 15,3 0 4-15,4 0-3 16,4 0 2-16,1 0-1 15,2 0 0-15,1 0 0 16,2 0-1-16,1 0-7 16,3 0 13-16,-1 0 7 0,-1-2-7 15,-1 0 3-15,-1-4 0 16,-3 1 2-16,-3-1 1 16,-4 2 1-16,-2 1 0 15,-5-1-6-15,-6 3-3 16,-4 1-4-16,-3 0 1 0,-7 0-4 15,0 9-21-15,-19 5-35 16,-9-2-57-16</inkml:trace>
  <inkml:trace contextRef="#ctx0" brushRef="#br0" timeOffset="15296.3796">15231 6539 104 0,'-3'0'22'16,"1"0"-9"-16,1 0-8 15,1-4-1-15,-4 1-3 0,4-1 4 16,0 1 7-16,-1-4 6 15,-1 3-2-15,2 0-3 16,0 3 9-16,0-1-12 16,-2 2-7-16,-3 0-2 15,-2 0-39-15,-8 0-67 0</inkml:trace>
  <inkml:trace contextRef="#ctx0" brushRef="#br0" timeOffset="16577.4984">15863 6480 190 0,'-13'0'2'15,"0"-2"6"-15,1 2-5 16,-1 0-3-16,2 0 1 0,-2 0-1 15,-1 0 0-15,2 4-3 16,4 2-6-16,-4-4-5 16,5 4 1-16,2 0 4 15,1-2 5-15,1-1 3 16,3-2-4-16,0 1-3 0,0 0 2 16,0-2 24-16,10 1-3 15,1 1-3-15,5-2 1 16,7 1-10-16,2 2-3 15,4-3 5-15,5 1-3 16,3 2-1-16,4-3-1 16,-2 0-1-16,7 0 1 0,1 0 0 15,2 0-2-15,1-3 6 16,4 2 1-16,2-3-1 16,2 1 9-16,-1-1-13 15,1 1 3-15,0-1 1 0,0 3 2 16,-2-4 4-16,-2 0 3 15,0 3 2-15,-5 0-3 16,-1-1-1-16,-4 2-4 16,-2 1-2-16,-3 0 5 15,-5 0-7-15,-3 0-3 16,-4 0 1-16,-5 6-10 16,-10 4-22-16,-9-4-49 0,-3-2-124 15</inkml:trace>
  <inkml:trace contextRef="#ctx0" brushRef="#br0" timeOffset="23374.1075">24972 3868 361 0,'0'-6'33'16,"0"-1"-7"-16,0 2-3 15,0 5-4-15,2 0-12 16,-2 0-7-16,3 8-3 16,1 6 2-16,3 10 1 0,4 11 0 15,1 8 0-15,-1 7 2 16,4 7 0-16,-5 4-3 15,3-3 1-15,-4-1 0 16,-2-5 0-16,-2-7 0 16,1-4 1-16,-2-11 0 15,-2-5-1-15,1-4 2 0,-1-3 0 16,0-7 1-16,-2 0-2 16,0-6 0-16,1-2 0 15,-1-3-1-15,0 0 5 16,0-12 36-16,-3-6-17 15,-6-10-21-15,-1-6-3 0,-3-7 0 16,-1-8 2-16,-1-1-4 16,-2 0 1-16,2 0-2 15,-2 2-4-15,6 5 7 16,1 4 3-16,7 2 5 16,3 4 0-16,1-2-8 0,13 1-4 15,6 1 2-15,3-2-2 16,7 3-10-16,5 6 10 15,-2 2-1-15,-1 9 5 16,-1 4 0-16,-4 7 0 16,-3 4-2-16,-4 13 1 15,-3 6-4-15,-9 10-1 0,-6 7-2 16,-2 3 2-16,-10 4 1 16,-10-2 7-16,-8-3-2 15,1 0 3-15,0-4-12 16,5-6-8-16,0-6-19 15,4-8-54-15,2-9-93 0</inkml:trace>
  <inkml:trace contextRef="#ctx0" brushRef="#br0" timeOffset="23811.5595">25768 3628 443 0,'0'0'7'15,"0"0"8"-15,0 0-14 0,-2 0-8 16,-8 7-1-16,-2 7 5 16,-4 8 3-16,-9 6 0 15,0 11 1-15,-7 10-1 16,1 7 0-16,1 13 0 0,-1 6-1 16,4 8 2-16,5 3-1 15,7 1 0-15,5-1 0 16,10-2 0-16,2-8 0 15,16-12 0-15,9-3-4 16,5-13 3-16,4-10 0 16,5-8-1-16,6-13 0 0,-4-11-3 15,4-6-5-15,-1-5-56 16,-4-18-74-16</inkml:trace>
  <inkml:trace contextRef="#ctx0" brushRef="#br0" timeOffset="24295.9223">26010 4137 327 0,'-1'6'20'16,"-4"-6"-7"-16,5 0-10 16,-1 0 6-16,1 0 22 0,0-9 2 15,-2-3-28-15,2-4-4 16,0-8 5-16,0-2-5 16,0-6 1-16,8-4 0 15,-1 0 0-15,0-2 2 16,3-2-8-16,1 4 7 0,2 4-1 15,-3 2 1-15,5 5-1 16,-1 4 2-16,-1 3 5 16,1 5-1-16,1 4-6 15,-1 3-2-15,4 3 3 0,-1 3-2 16,4 7-3-16,2 13 2 16,-2 10-2-16,1 10 1 15,-2 2 0-15,-3 8 2 16,0-2 1-16,-5-2-1 15,3-4 0-15,-3-3-1 0,0-5 0 16,-5-2-8-16,0-6-24 16,-6-4-23-16,-1-6-60 15,0-7-91-15</inkml:trace>
  <inkml:trace contextRef="#ctx0" brushRef="#br0" timeOffset="24514.6321">25917 4090 399 0,'-3'0'72'0,"-7"-4"-50"16,10-5-11-16,5 2-12 15,14-6-2-15,8-1-2 16,8-4-8-16,12 3-12 15,1-7-23-15,7-3-27 0,-4-1-90 16</inkml:trace>
  <inkml:trace contextRef="#ctx0" brushRef="#br0" timeOffset="24733.3851">26598 3708 387 0,'5'-5'28'0,"-3"1"21"15,-1 4-34-15,4 6-14 16,-1 13-4-16,-1 12 2 0,4 7 1 16,-6 14 1-16,-1 9 0 15,0 1-2-15,-4 2 2 16,-7-3 1-16,3-2-1 16,-1-4 0-16,-2-5-2 15,2-3-24-15,-1-10-58 16,3-5-71-16</inkml:trace>
  <inkml:trace contextRef="#ctx0" brushRef="#br0" timeOffset="25514.632">26827 4122 272 0,'9'-18'134'15,"-1"-2"-82"-15,-5 4-14 16,-1 4-18-16,-2 2-8 0,0 4-4 16,0 3-3-16,2 3-2 15,-2 0-4-15,3 9-7 16,-1 12 1-16,1 7 5 16,1 6 1-16,-1 7 1 15,-1 0 0-15,1 2-2 16,-3-8-3-16,3-3 3 0,-1-7 0 15,0-3 2-15,1-8 0 16,-1-3-1-16,0-4 2 16,-1-3-1-16,-1-2 2 15,0-2-1-15,0-2 2 16,0-9 2-16,0-9-2 16,0-7-3-16,-1-5 0 0,-5-7 0 15,1-4-3-15,-1-3-1 16,-1-1 1-16,2 4 1 15,0 4 2-15,1 4 0 16,4 1 3-16,0 6 3 0,0 3-3 16,2 2-3-16,8-1 0 15,5 4-5-15,1 7 4 16,4-4 2-16,3 9-3 16,0 0-2-16,-1 4-5 15,-4 4 1-15,-2 0-10 16,-7 10 1-16,-5 2 3 0,-4 10 7 15,-4 0-5-15,-10 2 10 16,-8 3 4-16,-3-2 2 16,-4 0-4-16,3-3-17 15,2-2 17-15,4-2-1 0,6-6 1 16,3 1 0-16,9-6 1 16,2 2-2-16,0-3-3 15,10 2 1-15,4-2 0 16,7-1-2-16,5 1 11 15,2 1-6-15,3 3 1 0,1 2 0 16,-1 3-1-16,-1 3 0 16,-2 3 0-16,-4 3 0 15,-4 2-1-15,-5 1 1 16,-5-2-1-16,-8 0 1 16,-2-2-2-16,-10-2 3 15,-7-3 10-15,-10-1-1 0,-4-5-2 16,-6-1-2-16,-1-3-3 15,-5-2-3-15,-4-6-13 16,2 0-67-16,-1-9-131 16</inkml:trace>
  <inkml:trace contextRef="#ctx0" brushRef="#br0" timeOffset="25920.8498">27088 3305 394 0,'9'-9'35'15,"1"0"-14"-15,7 6-13 16,3 3-3-16,9 0-1 16,4 12-4-16,3 9 1 0,4 10-2 15,0 8-1-15,0 11 1 16,-2 9-1-16,0 5 0 16,-6 11 1-16,-2 3 0 15,-4 4 1-15,-5-2 0 16,-8 3 0-16,-8-3-1 15,-5-4 2-15,-5 1 4 0,-19 1 2 16,-8 3 0-16,-12 6-3 16,-14 5-4-16,-13-3-14 15,-11-5-176-15</inkml:trace>
  <inkml:trace contextRef="#ctx0" brushRef="#br0" timeOffset="28264.5686">27516 3698 486 0,'-2'-6'3'16,"-1"-2"4"-16,1 4-6 15,2 2-1-15,0 2 0 0,0 0-2 16,10 0-8-16,5 3 11 15,9 6-2-15,1 2-12 16,1-2-3-16,3 1 1 16,0 0 4-16,0-3-7 15,-2-1 0-15,0-1 6 0,-2-4 7 16,-3-1 1-16,-6 0 7 16,-3-6 0-16,-3-2 7 15,-6-1 5-15,-4 0 11 16,0-2 3-16,0-3-8 15,-4 2-10-15,-4-2-2 0,-4-3-7 16,2 3-2-16,-3 3 3 16,1 3-5-16,-1 0 1 15,0 6 2-15,3 2 0 16,-1 0 2-16,0 6-5 16,2 6 1-16,-4 6 0 15,4 2 1-15,-1 3 0 0,1 2-7 16,1-1-20-16,7-2-15 15,1-4-20-15,0-7-21 16,13-8-83-16</inkml:trace>
  <inkml:trace contextRef="#ctx0" brushRef="#br0" timeOffset="28983.2236">28030 3474 113 0,'-2'0'255'0,"1"0"-225"16,-1-1-18-16,2 1-9 0,0 0 0 15,0 0-7 1,0 0-21-16,2 0-4 0,4 0 34 16,4 0-7-16,1 0 6 15,-3 3-6-15,1-1 2 16,1 1 5-16,0 3-4 0,2 1 3 15,-2 2 2-15,4 4 1 16,2 1 1-16,0 4 7 16,-1 1 0-16,1 1-5 15,-1 1-1-15,-5 1-4 16,3-4-3-16,-2 0-1 0,-1-4 0 16,-2-1-1-16,-3-1 1 15,-1-5-8-15,-3-1-24 16,1-4 15-16,-2-2 1 15,0 0 4-15,-5-4 13 16,-5-9 8-16,-5-5-7 16,-2-5 5-16,0-5 11 0,-7-7 2 15,2-4-6-15,1 0-3 16,1-2-2-16,2 2 6 16,6 3 18-16,1 4-15 15,5 3-4-15,4 2-9 16,2 6-6-16,0 2-1 0,13-1 2 15,9 2-13-15,3 4 1 16,5 1-1-16,4 8-1 16,1 3 6-16,-3 2-9 15,-9 6-6-15,-3 11 18 16,-8 3 0-16,-7 6-3 16,-5 3 0-16,0 0 0 0,-10 0-8 15,3-1-12-15,0-6-13 16,7-9-27-16,0-6-53 15</inkml:trace>
  <inkml:trace contextRef="#ctx0" brushRef="#br0" timeOffset="29264.4482">28542 3171 468 0,'0'-7'27'0,"0"2"-6"0,0-1-16 15,0 4 0-15,0 2-2 16,0 0-1-16,0 2-5 16,0 11-6-16,0 6-6 15,0 8 14-15,5 9 1 16,2 7 0-16,0 5 0 0,6 2 0 16,0 0 0-16,5 0 0 15,1-5-2-15,5-5 2 16,4-4-6-16,5-8-27 15,2-8-18-15,0-9-25 16,1-7-70-16</inkml:trace>
  <inkml:trace contextRef="#ctx0" brushRef="#br0" timeOffset="29842.5358">28819 3312 476 0,'-4'0'36'16,"3"0"-30"-16,1 4-7 15,0 8-11-15,0 8 4 0,5 6 6 16,2 3 7-16,0 2-9 16,0-3-8-16,1-3-3 15,-5-7 9-15,0-6 5 16,-1-5 1-16,-2-5 0 15,0-2 9-15,0-2 19 16,0-10 10-16,-7-7-24 0,-2-5-6 16,0-8-4-16,-2-4 0 15,5-3 1-15,-1 1-4 16,6 5 4-16,1-1-3 16,0 7 2-16,3 4-3 15,7 7-1-15,2 2-1 0,3 4-5 16,-1 4 3-16,2 2-3 15,-2 4 5-15,3 0-2 16,-7 7-4-16,-1 6-11 16,-4 1 7-16,0 2-4 0,-5 0 8 15,0-2 3-15,1 0 6 16,1 1-3-16,3-3-8 16,6 1-6-16,2-5-16 15,4 4 11-15,7-2 20 16,1 1 2-16,2 0 3 15,-1 1-4-15,1 0 0 16,-5 1-1-16,-5 0 1 0,-7-1 0 16,-6 0-1-16,-4-1 0 15,-2 2 1-15,-10 1 6 16,-6 0-3-16,-4-3-3 16,-5 0-16-16,1-6-49 15,-3-5-88-15</inkml:trace>
  <inkml:trace contextRef="#ctx0" brushRef="#br0" timeOffset="30139.3779">29114 2938 463 0,'7'-6'44'15,"-2"2"-31"-15,9 4-14 0,8 0 0 16,5 0-1-16,7 15 1 16,5 8 0-16,5 9-1 15,0 11-1-15,0 7 0 16,0 10-7-16,-8 3 6 16,-9 5-4-16,-10-1 1 15,-5 0-6-15,-11-7 13 0,-1-2 4 16,-1-8-2-16,-8-3-2 15,-4-2 1-15,2-5-5 16,-2-5-66-16,3-10-71 16</inkml:trace>
  <inkml:trace contextRef="#ctx0" brushRef="#br0" timeOffset="30592.5059">29901 3291 511 0,'0'0'30'15,"0"0"-13"-15,2-6-20 16,3 1-1-16,4-4 10 0,4-3-5 15,3 1-3-15,6-2-2 16,6-1-4-16,3 0-2 16,3-2-9-16,-2 2-10 15,2 1 5-15,-8 2-9 16,-6 3-3-16,-5 4 12 0,-3 4 1 16,-5 0-41-16,-7 2-20 15,0 8-3-15</inkml:trace>
  <inkml:trace contextRef="#ctx0" brushRef="#br0" timeOffset="30748.732">29993 3455 307 0,'-4'7'36'16,"3"-5"-13"-16,1-2-16 15,0 0 19-15,8 0-7 16,11-2-3-16,7-11-14 0,9-2-42 15,6-7-73-15</inkml:trace>
  <inkml:trace contextRef="#ctx0" brushRef="#br0" timeOffset="31811.1311">29668 4207 363 0,'-6'2'36'0,"-2"-2"-24"16,6 0-11-16,2 0-1 16,0 0-2-16,0 7-2 15,5 4 5-15,2 5 3 16,3 4-3-16,2 4 3 16,0 5 6-16,1 5 1 0,-1 5 3 15,2-3-3-15,-4 3-9 16,-1-3 0-16,2 1 0 15,-4-6-2-15,0-8 2 16,0-4-3-16,-2-4 1 16,-3-5 1-16,2-2-1 15,-4-6-2-15,0-2-3 16,0-4 7-16,0-10 9 0,-9-8-8 16,0-6-10-16,-5-4 9 15,-1-4 6-15,0 4 1 16,0 0-3-16,1 3 2 0,1 6 4 15,4 1 8-15,2 5 0 16,-1 0-10-16,8-1-7 16,0-1-6-16,0 3-1 15,10-2-4-15,4 1 1 16,4 0 0-16,6 5 1 16,2 3 2-16,1 5-7 0,5 4-21 15,-5 0-7-15,0 9 8 16,-5 9 7-16,-8 2 10 15,-6 1 9-15,-8 4 4 16,0 0 3-16,-15-2 7 0,-7 4 2 16,-1-2-5-1,-2 0-5-15,-2-3-11 0,5-5-25 16,3-2-106-16</inkml:trace>
  <inkml:trace contextRef="#ctx0" brushRef="#br0" timeOffset="32232.9908">30131 3999 302 0,'0'0'138'0,"0"0"-100"16,0 0-34-16,0 0-6 15,0 0-5-15,0 3 0 16,0 7-10-16,0 2 7 16,0 2 7-16,-2 7-1 15,0 6 3-15,-1 4 1 0,1 6 1 16,-1 2-1-16,3 4 5 15,0 3 4-15,0 3 1 16,0-5-1-16,3 2 3 16,6 1 0-16,4-6 1 15,4 2-3-15,7-9-6 16,3-1-2-16,2-4 0 0,1-8-6 16,4 1-26-16,-1-10 4 15,-1-3-31-15,-3-9-42 16,-2-5-177-16</inkml:trace>
  <inkml:trace contextRef="#ctx0" brushRef="#br0" timeOffset="32951.6745">30385 4118 393 0,'-5'-1'148'0,"2"-2"-117"16,1 2-27-16,0-1-10 15,2 2-9-15,0 0-4 16,0 11-5-16,0 6 3 15,4 7 25-15,2 0-9 16,1 5-2-16,-2-6 1 0,0 1 5 16,-1-10 1-16,1-4-3 15,-5-2 6-15,2-4-3 16,-2-3 2-16,0-1 7 16,0-1 17-16,-7-11-7 15,-2-1-14-15,-1-7-3 0,-3-5-1 16,-1-2-1-16,4-3 1 15,5-5 1-15,1 5-3 16,4 0-5-16,0 2-2 16,2 3 3-16,5 3 1 15,3 5 3-15,4 4 0 0,-1 4 1 16,2 2-1-16,5 3 0 16,-2 4-2-16,0 0-10 15,1 10-6-15,-6 2 9 16,-2 4 3-16,-3 4-1 15,-5-3 0-15,-1 2 4 0,-2 2 3 16,2-6 2-16,-2 3-1 16,3-5 0-16,4-2-1 15,2 1-5-15,6-3-10 16,2-2-1-16,3 0 3 16,4 2 1-16,-2-2 2 0,-5 0 5 15,-4 4 6-15,-6 0 0 16,-3-1 4-16,-4 3 7 15,-2-1 16-15,-11 3-3 16,-3 0-10-16,-4 0-8 16,-1 3-4-16,-4-2-1 15,0 0-5-15,-1-5-16 0,4-2-19 16,5-7-29-16,2-2-25 16,8-8 8-16</inkml:trace>
  <inkml:trace contextRef="#ctx0" brushRef="#br0" timeOffset="33217.2816">30716 3992 385 0,'2'0'39'0,"-2"0"-37"16,4 0-5-16,0 8 7 15,1 9 5-15,2 0-3 16,2 6-5-16,0 6 2 16,0 3-1-16,-4 2 1 0,0 1 5 15,1 7 4-15,-4-3 3 16,0 0-6-16,3 0-5 16,-1-1-7-16,3-8-47 15,0-5-82-15</inkml:trace>
  <inkml:trace contextRef="#ctx0" brushRef="#br0" timeOffset="33607.8904">30989 4331 540 0,'-10'-22'12'0,"-1"-1"1"15,0-2-12-15,2 3-1 16,6 1 1-16,-1 2 7 16,4 2-75-16,0 2 114 15,4 0-49-15,1 0-5 0,5 5 1 16,0 1 3-16,-1 2 3 15,-1 3-1-15,-1 1-1 16,5 3-2-16,0 2-1 16,6 10-5-16,1 7 7 15,5 5 4-15,1 4 0 16,2 3-2-16,-3 1 2 0,-3-3-25 16,-1-6-18-16,-4 0-5 15,-7-9-3-15,-3-1-12 16,-6-6-52-16</inkml:trace>
  <inkml:trace contextRef="#ctx0" brushRef="#br0" timeOffset="33795.3736">31033 4341 496 0,'0'0'39'0,"0"-9"-35"16,0-2-5-16,5-1-2 15,7-6 5-15,7-1-7 16,4-3-25-16,5-4-22 16,4-2-9-16,-6-1-9 15,1-2-65-15,-5-1-49 16</inkml:trace>
  <inkml:trace contextRef="#ctx0" brushRef="#br0" timeOffset="34092.2302">31113 3701 443 0,'-7'-9'9'15,"2"2"3"-15,3 2-7 16,2 1 7-16,0 2-8 16,12 1 0-16,10 1-6 15,4 0-1-15,4 8 2 16,8 10 0-16,-3 3 0 0,-1 8 1 15,-1 6-1-15,-5 1 0 16,-1 6 1-16,-5 4 2 16,-3 2 7-16,-4 2 4 15,-4 3-4-15,-4 2-5 0,-3 1-3 16,-4-2 1-16,0-4 0 16,0-3-4-16,2-7-46 15,0-12-30-15,-1-13-123 16</inkml:trace>
  <inkml:trace contextRef="#ctx0" brushRef="#br0" timeOffset="34654.691">31678 3663 326 0,'3'0'179'0,"-1"0"-150"0,0 0-30 16,-1 0-12-16,5 0-15 15,-1 4 19-15,-2 2 9 16,7 1-5-16,-5 0-14 0,2-4 2 15,-5 0 11-15,0 0 4 16,-1-1 4-16,-1-2-4 16,0 0-11-16,0 0 0 15,0 0 17-15,-5 0-4 16,-4 0-4-16,-2 5-8 16,1 0 9-16,-4 5 6 0,-1 3 0 15,-3 1 1-15,5 1-3 16,1-5-2-16,2 1-4 15,3-5-17-15,6-3-16 16,1-3 1-16,3 0-14 16,14-10 72-16,0-4-16 15,7-4-3-15,3-2-8 0,-2 0 2 16,-1 2 5-16,-7 4 8 16,-4 4 8-16,-2 2-5 15,-6 5 11-15,-3 3 12 16,-2 0-13-16,0 1-24 0,0 9 11 15,0 2-7-15,0 2-2 16,3 0-35-16,1-2-29 16,2-4-49-16</inkml:trace>
  <inkml:trace contextRef="#ctx0" brushRef="#br0" timeOffset="35185.8989">31982 3430 469 0,'3'-2'46'16,"-3"0"-27"-16,0 2-19 15,3 0-6-15,2 9-15 16,4 7 15-16,6 7 5 0,4 4 0 15,1 7 1-15,4 2 1 16,-3 5 0-16,1-2-7 16,-9-3-19-16,1 0 7 15,-6-8 5-15,-3-7 8 16,-1-6 4-16,-4-6 1 0,0-2 3 16,0-5 9-16,0-2 21 15,-4-2-2-15,-4-11-8 16,-6-5-15-16,-4-5-5 15,-6-6-4-15,1-3-1 16,0-3 1-16,3-1 1 16,0-5 0-16,6 2 3 15,8 1-2-15,3 5-4 0,3 1-3 16,0 5 3-16,7 7 0 16,2 2 3-16,0 8 0 15,0 0-1-15,0 5 1 0,-1 4-2 16,0 1 2-16,-1 0-7 15,-2 8 1-15,1 8-3 16,-6 2 0-16,0 4-1 16,0 1 3-16,-2 2-9 15,-3-4-18-15,-2-1-33 0,0-10-61 16</inkml:trace>
  <inkml:trace contextRef="#ctx0" brushRef="#br0" timeOffset="35435.8844">32369 3277 405 0,'0'-4'31'0,"0"4"-12"16,0-2-11-16,0 2 0 15,0 0-6-15,0 7-4 0,-2 9-7 16,-2 6 6-16,3 6 2 15,1 8 1-15,0 0 0 16,0 1 1-16,1 1-1 16,10-3 1-16,2-3-3 15,3-5-38-15,5-4-30 16,5-10-17-16,-2-6-54 0</inkml:trace>
  <inkml:trace contextRef="#ctx0" brushRef="#br0" timeOffset="35795.2332">32581 3517 503 0,'-7'0'30'16,"-1"-11"-26"-16,4 1-3 16,-1-6 6-16,-2-2 9 0,0-1-7 15,2-7-10-15,0 2-3 16,2-5-3-16,1 2 7 15,2 2 3-15,0 0-3 16,0 2 0-16,0 3 0 16,0 6 6-16,2 0-3 15,3 3 0-15,3 4-4 0,2 2 1 16,3 5-2-16,7 0-2 16,5 8 0-16,2 8 3 15,4 8 1-15,-3 2 0 16,3 3 0-16,-4 1 0 15,-4 1 0-15,-2-1 0 16,-2-1-11-16,-5-4-7 0,-2 0-23 16,-4-7-12-16,-6-6-16 15,-2-5-62-15</inkml:trace>
  <inkml:trace contextRef="#ctx0" brushRef="#br0" timeOffset="35967.1155">32701 3455 457 0,'-11'-4'45'0,"4"1"-28"16,3-2-16-16,-1 1 1 15,1-1 2-15,4-1-2 0,0-5-21 16,9-3-37-16,2-2-4 16,5-5-15-16,3-4-28 15,-4-2-54-15</inkml:trace>
  <inkml:trace contextRef="#ctx0" brushRef="#br0" timeOffset="36217.0707">32688 2900 438 0,'0'-20'29'15,"11"8"-11"-15,7 1-18 16,3 7 2-16,6 4-3 15,4 0 0-15,1 18 0 16,2 9-2-16,2 11 3 16,0 4 3-16,-1 12 5 15,-1 1 5-15,-10 3-1 0,-2 2-1 16,-9-3-8-16,-11 4-2 16,-2-2-1-16,-15-2-17 15,-14-7-38-15,-3-5-164 16</inkml:trace>
  <inkml:trace contextRef="#ctx0" brushRef="#br0" timeOffset="39076.4484">27504 6681 231 0,'5'7'123'0,"-3"-3"-122"16,1 7-1-16,4 4 0 15,1 11 0-15,4 4 1 16,0 6 0-16,2 3-1 0,-1 6 0 16,1-4 1-16,-2-2-1 15,-1-5 1-15,0-7 0 16,-4-8-2-16,-1-6 3 16,-3-6-2-16,-3-5 4 0,0-2 54 15,-3 0 0-15,-7-8-42 16,-4-4-9-16,-2-6-2 15,-2-3 0-15,-2-6 0 16,0-7-2-16,-1-4-2 16,1-1-2-16,6-4 1 15,3 1-2-15,6-1 2 0,5 2-3 16,0 5 2-16,8 2 2 16,11 3-2-16,4 4 0 15,6 2-2-15,2 7-1 16,-1 4 3-16,2 7 1 15,-4 7 0-15,-6 4-8 16,-7 13-3-16,-5 6 5 0,-6 4 1 16,-4 2 2-16,0 2-2 15,-5 4-2-15,-4-4-15 16,1 0-15-16,3-5-24 0,3-4-46 16,0-8-18-16</inkml:trace>
  <inkml:trace contextRef="#ctx0" brushRef="#br0" timeOffset="39404.5871">27823 6514 420 0,'-7'-7'9'0,"2"6"4"0,2-3-8 16,-1 4-4-16,4 0 0 15,0 12-6-15,0 9 4 16,4 9-1-16,3 8 2 0,4 9 0 16,1 9 1-16,2-2 0 15,6 3-1-15,2-6-1 16,5-4 0-16,4-6-9 15,3-9-31-15,3-9-8 16,2-6 13-16,-3-12-29 16,-2-5-12-16,-1-5-73 0</inkml:trace>
  <inkml:trace contextRef="#ctx0" brushRef="#br0" timeOffset="39795.1485">28213 6872 328 0,'-5'0'10'0,"0"0"20"15,0-1-19-15,-3-9 6 16,1-2 0-16,1-4 8 15,1-3-16-15,0-6-7 16,-3-4 0-16,5-3-1 0,-3-2 4 16,1 0-5-16,2 0 1 15,-1 5-8-15,3 3 9 16,1 7 3-16,0 5 0 16,0 3 5-16,0 5-1 15,1 3-7-15,10 3-7 0,3 0 5 16,4 12 0-16,4 4 0 15,-1 3 0-15,2 6 0 16,-3 0-1-16,-1 2-6 16,3 3-14-16,-7-5-14 15,-1-1-44-15,-7-5-86 0</inkml:trace>
  <inkml:trace contextRef="#ctx0" brushRef="#br0" timeOffset="39982.6432">28137 6846 478 0,'-5'0'17'0,"5"-10"-10"16,5 0-16-16,7-5 11 16,6 0-1-16,6-7-2 15,3 1-18-15,4-6-28 0,-4-3-57 16,-3-2-147-16</inkml:trace>
  <inkml:trace contextRef="#ctx0" brushRef="#br0" timeOffset="40154.4824">28403 6439 364 0,'2'-5'22'0,"-2"5"29"16,0 0-35-16,6 8-21 15,-2 12 3-15,1 8 2 16,2 12 1-16,2 4-1 15,0 8 2-15,2 6 0 16,3-2-2-16,1 0-9 0,0-6-57 16,0-10-61-16</inkml:trace>
  <inkml:trace contextRef="#ctx0" brushRef="#br0" timeOffset="40685.6938">28693 6744 351 0,'2'0'42'0,"0"0"-33"0,5 14-10 15,-1 7-6-15,1 6 15 16,3 2-3-16,2 1-2 16,0-5-3-16,-5-4 0 15,0-4-2-15,-4-7-7 16,-1-4-4-16,-2-6 6 15,-2 0 15-15,-7-4 3 0,-4-7-2 16,-1-7 3-16,-1-3-1 16,0-6 0-16,0-3 5 15,4-2-1-15,6-1-6 16,4 4-1-16,1 0 0 16,0 7-5-16,8 1-4 0,5 4 4 15,5 6-4-15,-2 2 1 16,3 3-10-16,-2 6 3 15,-1 0-14-15,-5 4 3 16,-4 10 2-16,-3 1 2 16,-4 4 9-16,0-3 3 0,0 1 2 15,0-4 2-15,0 3-1 16,0-7-2-16,7 0-2 16,7 0-1-16,2 2 0 15,4 2 3-15,0 2 5 16,-1 3-3-16,2 0-1 0,-9 2-1 15,-3 1 0-15,-7 1 5 16,-2-3-2-16,-10-3 3 16,-9 0 4-16,-6-3-1 15,-4-2-7-15,0-6-10 16,-3-5-39-16,2-4-82 16</inkml:trace>
  <inkml:trace contextRef="#ctx0" brushRef="#br0" timeOffset="40951.3127">28698 6346 420 0,'22'-18'21'0,"-3"4"-15"16,7 3-5-16,4 6-2 15,8 5 2-15,4 4-3 0,-1 14 2 16,3 12-2-16,0 15 0 15,-5 10 0-15,-5 9-1 16,-7 7-3-16,-5 1 4 16,-7-1 2-16,-1-7 3 15,-6-9-1-15,3-8-9 16,0-10 5-16,-2-8-17 16,0-8-21-16,-4-9-39 0,1-10-63 15</inkml:trace>
  <inkml:trace contextRef="#ctx0" brushRef="#br0" timeOffset="41232.5424">29340 6438 398 0,'-4'0'12'16,"-2"-4"34"-16,4-3-21 16,0-2 1-16,2 5-12 15,0-3-5-15,6-2-8 16,7-4 0-16,6 1-3 0,1-2-14 16,5 1-21-16,2-1-17 15,-3 5-23-15,-8 6-40 16,-6 3-5-16</inkml:trace>
  <inkml:trace contextRef="#ctx0" brushRef="#br0" timeOffset="41357.5353">29433 6453 122 0,'-18'32'43'0,"0"-3"23"15,7-8-15-15,2-4-16 16,4-7-3-16,5-4-12 16,0-3-12-16,5-3 0 15,12-3 5-15,12-8-6 0,8-12-6 16,7-9-77-16,5-8-202 15</inkml:trace>
  <inkml:trace contextRef="#ctx0" brushRef="#br0" timeOffset="42888.6901">30165 5891 376 0,'-4'-2'1'16,"-1"-3"-1"-16,2 2 0 16,-1 1 1-16,-1 0 1 15,0 0 7-15,0-1-4 16,0 3 0-16,2-2 1 16,-1 0-1-16,1 0 3 0,1 2-2 15,2-1-1-15,-2 1 0 16,2 0 2-16,0-2 3 15,0 2 2-15,0 0-9 16,0 0-7-16,0 9 0 16,7 5 3-16,0 5 2 0,1 5 0 15,4 2-2-15,-1 3 2 16,2 2-2-16,-3-1 3 16,2-4-3-16,0 1 1 15,-4-5 0-15,-1-3 3 0,0-5-3 16,-4-2-3-16,-3-4 4 15,0-6 1-15,0-2 2 16,-8 0 18-16,-4-4-4 16,-2-8-7-16,-4-6-3 15,-1-5-2-15,0-7 1 16,-1-3-3-16,-2-2-1 16,7-4-3-16,1-1 0 0,4 3-3 15,7 1 1-15,3 0-3 16,1 3 7-16,16-1-4 15,7 3 0-15,8 1-2 16,7 5 3-16,2 3-1 0,0 8-8 16,-1 7-10-16,-6 7-7 15,-5 0 5-15,-10 13 15 16,-4 5 4-16,-12 5-2 16,-3 2 2-16,-7 3 4 15,-9 2 1-15,-6-1 2 16,3-4-1-16,0-3-1 0,7-5-1 15,4-4-2-15,3-3-30 16,0-2-61-16,3-8-80 16</inkml:trace>
  <inkml:trace contextRef="#ctx0" brushRef="#br0" timeOffset="43201.1387">30600 5524 418 0,'0'0'9'0,"0"0"5"16,0 0-14-16,0 7-3 15,0 7 1-15,0 8 0 0,0 10 1 16,0 9 2-16,0 7 1 15,0 6-2-15,11 3 1 16,1-4 0-16,8-3-2 16,2-6-2-16,7-7 1 15,3-9-1-15,2-6-19 0,0-5-7 16,2-6-6-16,-2-6-34 16,-2-5-79-16</inkml:trace>
  <inkml:trace contextRef="#ctx0" brushRef="#br0" timeOffset="43904.213">30889 5518 433 0,'-7'-3'7'15,"0"-2"9"-15,1 3-5 16,4 2-6-16,2 2-6 16,0 8-4-16,0 8 1 0,10 5 0 15,-2 4 4 1,5 2 0-16,-2-1-16 0,1-1-5 16,-3-9 2-16,-1-4 11 15,-3-5 8-15,-1-5 2 16,-4-3 3-16,0-1 24 15,0 0 20-15,-7-9-17 16,-5-5-27-16,-2-4 2 0,-1-5-2 16,-2-2-1-16,0-2-3 15,0-3 3-15,4 3 2 16,2 2-2-16,3 2-2 16,3 0-3-16,3 2-1 0,2 0 0 15,2 2 3-15,10 1-7 16,3-1-3-16,2 4 2 15,3 2-1-15,1 3 6 16,-1 4-15-16,-3 5 7 16,-2 1 6-16,-4 0-1 15,-4 9 1-15,-3 1 1 0,-4 7-1 16,0-2 2-16,0 2 2 16,-6 1 2-16,-1-4 0 15,3 0 0-15,1-3-3 16,3-2-2-16,0 0-12 15,7-1-3-15,6 0-12 0,6 1 17 16,1 0 12-16,2 0 5 16,-1 1-1-16,-1-1-2 15,-6 2 0-15,-1-4 0 16,-8 2-2-16,-5 2 0 0,0 0 3 16,-7-1 20-16,-7 5 2 15,-6-2-7-15,0 4-6 16,-2-2-6-16,5 2-4 15,2-3 0-15,1 2-2 16,3-1-19-16,2-5-42 16,4-6-46-16,2-4-114 0</inkml:trace>
  <inkml:trace contextRef="#ctx0" brushRef="#br0" timeOffset="44169.8383">31179 5356 372 0,'0'-14'21'15,"0"1"18"-15,0 5-14 0,0 0 5 16,0 3-2-16,0 3-6 16,0 0-12-16,0 2-6 15,0 0-8-15,0 11-3 16,8 5 6-16,-1 3 1 15,2 5-1-15,2 5 1 16,0-3 2-16,-1 5-9 0,3-1-17 16,-2 0-9-16,1 0-16 15,1-3-24-15,-1-5-73 16</inkml:trace>
  <inkml:trace contextRef="#ctx0" brushRef="#br0" timeOffset="44591.6768">31488 5623 346 0,'0'0'79'16,"-2"-5"-51"-16,1-5-15 15,-3-3 2-15,-1-1 4 16,2-2-1-16,-4-4-6 15,-1-1-8-15,2-3-1 0,0-1-2 16,-1-1-1-16,1 1 2 16,3 0-2-16,-2 0 0 15,5 5-2-15,0 1 1 16,0 5 1-16,0 1-3 16,0 4 5-16,5 4-1 0,0 1-1 15,6 2-3-15,1 2 2 16,3 0-2-16,5 6 1 15,-1 6-4-15,3 5 5 16,-1 2 1-16,-1 0-5 16,-2 2-2-16,-1 0 2 15,-2-4-4-15,-1-1 1 0,-1 1-11 16,-1-5-17-16,-3-2-5 16,-1-3-30-16,-3-3-46 15,-1-2-33-15</inkml:trace>
  <inkml:trace contextRef="#ctx0" brushRef="#br0" timeOffset="44763.5591">31515 5554 176 0,'-12'0'83'0,"3"0"-42"15,8-4-26-15,-1-3 0 16,2 2-15-16,0-4-10 15,9-3-3-15,1-3-21 16,5-1-24-16,-3-3-73 16</inkml:trace>
  <inkml:trace contextRef="#ctx0" brushRef="#br0" timeOffset="45107.2501">31425 5064 139 0,'-3'-12'163'16,"3"1"-89"-16,0 2-29 16,10 0-40-16,9 2-2 15,4 0 2-15,13 1-3 0,3 5-2 16,8 1 0-16,0 8 0 15,0 11-2-15,-6 8 1 16,-3 8-8-16,0 5 1 16,-11 2 1-16,-5 2 6 0,-3 0 0 15,-9-1 1-15,2-1 0 16,-5-7 0-16,-4 1 1 16,-3-10-1-16,0-1-1 15,0-3-13-15,-2-10-19 16,-6-4-58-16,-4-8-68 15</inkml:trace>
  <inkml:trace contextRef="#ctx0" brushRef="#br0" timeOffset="45404.1065">31973 4978 214 0,'17'-2'159'0,"-1"2"-157"16,-2 0-3-16,4 0-1 15,0 4 1-15,0 7-1 16,-2 1-1-16,1-1-6 0,-3 1-7 15,-4-1-21-15,-2 0-25 16,-3-5-17-16,-3-1 6 16,-2-4-17-16</inkml:trace>
  <inkml:trace contextRef="#ctx0" brushRef="#br0" timeOffset="45591.5907">32146 5054 40 0,'0'-8'76'0,"-2"-4"-29"0,1-1-12 16,-1-1-15-16,-4-1-9 15,4 1-2-15,-7 2-1 16,2-1 8-16,-1 4 8 15,0 2 4-15,-1 2-3 16,0 5 0-16,2 0-7 0,-2 0-11 16,-2 12-7-16,3 4-1 15,-2 2 1-15,-2 6-1 16,1 0-2-16,3 2-10 16,5-7-10-16,3 1-16 15,2-8-22-15,9-7-44 16</inkml:trace>
  <inkml:trace contextRef="#ctx0" brushRef="#br0" timeOffset="46075.9472">32231 4800 448 0,'0'-6'1'0,"0"-13"24"16,0 11-6-16,0 5-5 15,0 3-6-15,0 0-11 16,3 3-14-16,8 12 0 0,1 3 16 16,4 7-5-16,-2 3-7 15,1 3-9-15,-1-1-9 16,-2-2-17-16,0-6 3 16,-5-4 19-16,-1-8 16 15,-4-3 11-15,-2-4 4 0,0-3 60 16,0-3 11-16,-10-7-60 15,-2-3-8-15,-5-4-3 16,0-3 3-16,-5-3-2 16,0-1-2-16,3-1-2 15,-1 0-1-15,6 0-1 0,1 2 1 16,6 0-3 0,3 2-2-16,4 1-2 0,0 0 0 15,11 5 0-15,7 0 4 16,3 4-17-16,4 2 16 15,2 6 1-15,-1 3 4 16,-6 0-2-16,-5 7-2 0,-3 4 0 16,-9 3 0-16,-3 0-3 15,0 3 2-15,-9 0-1 16,0 3 10-16,-5 0-17 16,3-5-46-16,2 0-32 0,4-6-43 15</inkml:trace>
  <inkml:trace contextRef="#ctx0" brushRef="#br0" timeOffset="46341.552">32566 4605 410 0,'0'-2'27'0,"0"1"12"0,0 1-32 16,0 0-11-16,-4 8-1 16,2 9 4-16,1 4 0 15,1 6 1-15,0 1-4 16,3 6 5-16,9 2-4 16,1 0-8-16,6-4-18 0,-5-2-24 15,4-5-43-15,-2-5-75 16</inkml:trace>
  <inkml:trace contextRef="#ctx0" brushRef="#br0" timeOffset="46669.6604">32735 4871 415 0,'-4'-12'9'15,"3"-5"23"-15,-1-2-16 0,2 1 7 16,-2-3-7-16,2-3-10 16,0-1-5-16,0 0-1 15,0-1 0-15,0-1-10 16,0 4-7-16,2 2 13 16,1 1 0-16,4 6 2 0,0 3 0 15,0 4 4-15,3 5-4 16,0 2 2-16,7 0-3 15,-1 12 1-15,2 6 2 16,1 6-1-16,0 2 1 16,-1 3 0-16,-2 0-1 0,-2-3-27 15,-1-4-47-15,-8-7-96 16</inkml:trace>
  <inkml:trace contextRef="#ctx0" brushRef="#br0" timeOffset="46841.5307">32697 4823 408 0,'0'0'23'16,"0"-7"-14"-16,11-4-16 0,9-3-3 16,1 0-4-16,1-6-26 15,0-7-59-15,-9-3-85 16</inkml:trace>
  <inkml:trace contextRef="#ctx0" brushRef="#br0" timeOffset="47029.0382">32966 4345 370 0,'29'0'5'15,"5"0"0"-15,6 16-4 16,1 9 0-16,0 14 1 0,-1 9-2 15,-11 15-4-15,-13 3-3 16,-15 1-36-16,-2 1-56 16,-21-5-77-16</inkml:trace>
  <inkml:trace contextRef="#ctx0" brushRef="#br0" timeOffset="47747.6927">30332 6562 217 0,'-3'6'199'0,"1"0"-192"16,0-2-9-16,2 0-1 0,0 2-1 16,9-5-4-16,7-1 6 15,9 0 1-15,4-1 4 16,5-11 2-16,8-2-6 16,2-4 4-16,7-4-2 15,3-3-2-15,3-1 0 16,7-4-5-16,3 1 6 0,7-5 1 15,3 2-1-15,4-2 1 16,1-1 1-16,1-1 1 16,5-2-1-16,0-2-1 15,-2 2 1-15,2-4-1 0,4 0-1 16,-2 1 1-16,1 0-1 16,-3 3-1-16,0-1 1 15,-2 0 1-15,-1 1-2 16,-3 3 1-16,-3-1 0 15,0 1 1-15,0 4-2 0,-3 1 0 16,-5 0 1-16,-1 3 0 16,-4 0 1-16,-4 2-2 15,-1 4 1-15,-6-1-2 16,-4 3 2-16,-2 2 2 16,-10 3-4-16,-7-2 4 15,-5 2-4-15,-6 3 2 16,-4 2-3-16,-8 2-6 0,-6 4-5 15,-3 1-49-15,-7 2-81 16</inkml:trace>
  <inkml:trace contextRef="#ctx0" brushRef="#br0" timeOffset="48513.2576">31045 6804 334 0,'0'0'227'0,"0"-3"-223"16,0 1 0-16,0 2-7 15,7 0-6-15,1 0-4 0,4 9 11 16,2 7 1-16,4 2 0 16,1 8-10-16,-4 5-10 15,0 1 8-15,-3 2-2 16,-3 4 3-16,-4-3 2 16,-3-1 7-16,1-7 1 0,-3-6-21 15,0-3 24-15,0-7-1 16,0-6 2-16,-6-3 13 15,-3-2-1-15,-1 0-7 16,-4-9 0-16,2-3-4 16,-3-6 2-16,0-4-4 0,-2-6 1 15,-2-4-2-15,2-2-2 16,0-4-3-16,2 3-3 16,1 3 6-16,3 1 6 15,2 2 7-15,6 3 5 16,1 1-10-16,2 2-6 0,5-1-2 15,13-4-6-15,5 3 4 16,7 2-6-16,7 3 10 16,-1 4 0-16,-4 8 0 15,-1 8-2-15,-6 0-6 16,-8 10-9-16,-8 8 10 16,-3 1 5-16,-6 6 1 15,-1 2 1-15,-11 3 4 0,0-1-3 16,1-2-5-16,2-2-18 15,4-9-27-15,3-7-63 16,2-9-53-16</inkml:trace>
  <inkml:trace contextRef="#ctx0" brushRef="#br0" timeOffset="48778.9122">31446 6557 351 0,'-7'0'17'15,"0"3"7"-15,0 5-18 16,2 8-2-16,3 6 2 16,2 6 10-16,0 5-9 0,0 6-5 15,4 2 1-15,7 1-2 16,3 0-2-16,3-8-1 15,4-5-3-15,2-8 2 0,4-7-5 16,6-7-13-16,-3-7-29 16,1-3-80-16</inkml:trace>
  <inkml:trace contextRef="#ctx0" brushRef="#br0" timeOffset="49372.5789">31787 6525 444 0,'-6'-3'13'15,"5"3"14"-15,-1 3-27 0,2 11-6 16,-2 6 5-16,2 3 2 16,0 5-2-16,0 1 1 15,0-4 1-15,-2-4-1 16,2-6-1-16,0-1 2 15,0-7 0-15,-5-4-1 0,-1-3 2 16,-1 0 4-16,-3 0 2 16,-4-10 5-16,1-7-3 15,-6-4-3-15,9-9-4 16,-4-6 1-16,6-2 2 16,6-4-1-16,2 1-3 15,0 2-3-15,10 5 0 0,4 7 0 16,-4 6 2-16,5 5-1 15,-3 5 0-15,0 4 1 16,-4 5-6-16,-2 2 1 16,-5 3-9-16,-1 8 3 0,0 3 6 15,0 3 3-15,-3-2 2 16,-1 2-1-16,-1-1-4 16,5-3-10-16,0-1 2 15,7-2-7-15,4 1-1 16,7-2 1-16,-1 1 13 15,3 2 13-15,4 0-5 0,-5 1-1 16,-1-1 0-16,-3 1-1 16,-4-3 1-16,-6 2-1 15,-5 3 1-15,0-1 1 16,0-2 5-16,-10 5-2 16,-4 0 0-16,-5-1-1 15,-1 4-2-15,2-6-1 0,-1 1-7 16,-1-8-40-16,-2-6-57 15,3-1-148-15</inkml:trace>
  <inkml:trace contextRef="#ctx0" brushRef="#br0" timeOffset="49638.2112">31846 6165 406 0,'30'-15'2'16,"4"1"-1"-16,7 3-1 16,8 7 0-16,2 4 4 15,-1 12-2-15,-3 12-2 16,-4 10-2-16,-6 13-5 0,-6 6-5 16,-11 4 5-16,-5 2 1 15,-12 1-4-15,-3 0-5 16,-3-5 8-16,-14-2 5 15,-7 0 2-15,-3-8-7 16,-3-4-49-16,-4-9-155 16</inkml:trace>
  <inkml:trace contextRef="#ctx0" brushRef="#br0" timeOffset="50669.3506">31252 7447 209 0,'-15'4'-1'0,"-1"-3"4"15,3 1-1-15,-1 0 4 16,7-1 29-16,1-1 14 16,4 0-16-16,2 0-22 15,0 0-9-15,8 0-4 0,4-3 11 16,5-6-8-16,4-4 0 15,6 1 1-15,4-4-3 16,6-4 3-16,8-3 1 16,2-4 2-16,3-3-1 15,8-2 4-15,0 1 5 0,-1-1 0 16,1 4-4-16,2-1 1 16,-3 6-6-16,-4 0-1 15,-3 5-2-15,-3 4 1 16,-4 0-2-16,-5 1 0 15,-4 4-2-15,-5 0-7 16,-4 0-18-16,-8 4 0 0,-4 0-16 16,-7 3-23-16,-6 2 10 15,-7 0 5-15,-17 2-68 16</inkml:trace>
  <inkml:trace contextRef="#ctx0" brushRef="#br0" timeOffset="51091.2035">31025 7582 73 0,'2'0'213'0,"11"-3"-196"0,4-6-21 16,7-2 6-16,3 1 8 15,7-3-11-15,0 2 3 16,2 0-2-16,-1 1-9 16,0-3-27-16,5 3 3 15,1-5 15-15,4 0 9 0,5-5 6 16,0-2 5-16,8-1 1 15,0-2 15-15,-1-3 19 16,4-1 2-16,2 0-7 16,-7 1-2-16,-5 3-9 0,-2 2-4 15,-4 7-9-15,-5 0-7 16,-3 3 1-16,-3 0-2 16,-1 5 0-16,-1 0-22 15,-7-2-64-15,-7-1-142 16</inkml:trace>
  <inkml:trace contextRef="#ctx0" brushRef="#br0" timeOffset="52403.6113">31494 7365 142 0,'2'0'4'0,"3"0"0"15,-3 0 0-15,2 0 7 16,-3 0 2-16,1 0-4 15,-2 0-5-15,0 0-5 16,0 0-24-16,0 2-7 16,-5 1 8-16,-4 1-27 15</inkml:trace>
  <inkml:trace contextRef="#ctx0" brushRef="#br0" timeOffset="52606.7269">31494 7365 109 0,'-52'19'61'0,"61"-22"-49"15,6-4-1-15,4-4-9 16,10-3-1-16,6-1 1 16,4-1 4-16,5-3 6 15,2-1 3-15,2 0 2 16,2 4-1-16,-4 0-10 16,-5 6-3-16,-6 1-4 0,-4 2-7 15,-10 3-25-15,-6 2 0 16,-7 0-22-16,-2 2 0 15</inkml:trace>
  <inkml:trace contextRef="#ctx0" brushRef="#br0" timeOffset="52903.5665">31349 7414 272 0,'-7'0'47'15,"7"0"-10"-15,0 0-28 16,15-3-11-16,11-6 13 0,8-3-9 16,9-4-1-16,12-2 0 15,6-2 0-15,6-3-1 16,2-2-5-16,-1 4-6 15,-4-3 4-15,-3 5-10 16,-7 3-36-16,-13-1-31 16,-3 5-38-16</inkml:trace>
  <inkml:trace contextRef="#ctx0" brushRef="#br0" timeOffset="53669.1448">31384 7401 443 0,'22'-17'8'15,"4"0"-2"-15,8-1-5 16,7 0-1-16,6 0 1 0,-1 0-2 16,1-2-19-16,-6 1-60 15,-5-1-164-15</inkml:trace>
  <inkml:trace contextRef="#ctx0" brushRef="#br0" timeOffset="54762.8197">30465 6509 231 0,'11'-12'-11'15,"7"-3"18"-15,7-3-5 16,4-2 3-16,7-1 7 0,9-6-3 16,3-1-5-16,6-5-1 15,7 0 5-15,7-4 9 16,10-3-2-16,4-3-4 16,6 0-5-16,5-3-4 15,2-2-2-15,8 1 19 16,-1-1-18-16,6-2 1 15,3 0 1-15,3 0 0 0,-2 2 1 16,2 0-1-16,-7 3-1 16,3 6-1-16,-8 1 1 15,-2 6-2-15,-4 0 2 16,-6 4-2-16,-8-2 11 16,-6 2-5-16,-8 2 6 0,-3-1 1 15,-11 6-3-15,-2 1-2 16,-9 3-6-16,-9 7-1 15,-5 2-1-15,-7 4-2 16,-10 3-32-16,-7 1-54 0,-5 0-109 16</inkml:trace>
  <inkml:trace contextRef="#ctx0" brushRef="#br0" timeOffset="56606.4306">30901 7145 234 0,'-9'4'-14'16,"2"-1"14"-16,-1 1-10 15,-2-2 5-15,3 1 1 16,0 1 4-16,0-2 0 15,3-1-9-15,0 1-11 16,4 0-6-16,0-2-5 16,0 0-11-16,8 0 49 0,1-2 3 15,5-5 10-15,8-5 0 16,3-3 16-16,9-4 1 16,10-5 8-16,12-4-20 15,11-6 3-15,5-4-11 0,14-4-1 16,8-3-7-16,4 2-8 15,4-2 0-15,2 3-2 16,3 4 0-16,-9-1 1 16,-4 4-1-16,-10 5 1 15,-9-1 0-15,-9 2 1 0,-4 2-1 16,-7 1 0-16,-2 2 1 16,-7 4-2-16,-1 2 2 15,-5 1-2-15,-13 5-38 16,-12 0-80-16</inkml:trace>
  <inkml:trace contextRef="#ctx0" brushRef="#br0" timeOffset="57746.9842">29995 6275 377 0,'3'-10'-13'0,"-1"-2"25"0,0 4-3 15,3 2-4-15,-5 1 1 16,2 1 5-16,-2 1-3 15,0 1 1-15,0 0-6 16,0 2-1-16,0 0-2 0,0 0 0 16,0 0-4-16,0 2-5 15,-7 7 15-15,-4 7-10 16,-2 4 8-16,-4 5-2 16,-3 3-3-16,-1 5 3 15,-1-4 0-15,0 0 0 16,5-4-2-16,2-4 1 15,3-3-1-15,2-4 1 0,1-3 0 16,1-2-1-16,-2-3 1 16,-2 1 0-16,1-4-1 15,-2-1 2-15,-1-2 0 16,1 0-2-16,1 0 2 0,0-2 7 16,2-4 4-16,3-1-5 15,0-1 0-15,0-3 4 16,1-1-11-16,3 1 1 15,-1-2-3-15,2 3 2 16,2-2 2-16,0 2 3 16,0 0-5-16,0 4-1 0,4-3 3 15,1 4-4-15,3-2 0 16,-1 1 1-16,2 1 0 16,-1 0-1-16,4 0 1 15,-2 1 0-15,2 0 0 16,-2 2 1-16,-1 1-2 0,2-1 1 15,-2 1-1-15,1 1 1 16,-1 0 0-16,1 0 0 16,2 0 0-16,4 0-1 15,0 4 1-15,4 4-1 16,4 1 0-16,3 2 1 0,5-1 0 16,4 2 0-16,3 1 0 15,4-2 0-15,4-3 1 16,-1 3-34-16,1-4-19 15,-4-5-30-15,-3-2-77 16</inkml:trace>
  <inkml:trace contextRef="#ctx0" brushRef="#br0" timeOffset="59653.1941">29975 6306 178 0,'5'-8'11'16,"-2"3"10"-16,-2 0 4 15,1 1-20-15,-2 0-2 16,0 1-1-16,2-1 3 16,-2 1 0-16,0 1-2 15,1-1 7-15,1 0 1 0,-2 1 3 16,0 2 4-16,0-1-5 16,0 1-12-16,0 0-2 15,0 0-9-15,0 1 6 16,-2 9 4-16,-1 2 1 15,-3 2 5-15,1 4-3 16,1 2-3-16,1 2 1 0,-1-3-1 16,1 4 2-16,-4-3-4 15,-3 3 1-15,-2 0-12 16,-5 1 3-16,-2 0 10 16,-4-1 0-16,-4-1 2 0,3-1-4 15,0-3 2-15,2-4 3 16,2-2-3-16,4 0 2 15,1-7-1-15,3 2-1 16,-1-4 1-16,2-2-1 16,1 2 0-16,-1-3 1 15,2 0 0-15,0 0 5 0,-1-6-3 16,3 1 0-16,1 1-1 16,2-2-1-16,-1 0 1 15,3 1-1-15,2-4 2 16,0 3 4-16,0-4-3 15,7-4 0-15,2-3-6 16,4 1 8-16,1-1-5 0,-2-3 1 16,1 4-1-16,-2 2 0 15,0-1 6-15,-2 5-1 16,1 1 1-16,-1 0-4 16,0 0-2-16,2 2 0 0,4-2-1 15,-3 2 1-15,2 0-1 16,1 3 0-16,0 0 0 15,2 1 1-15,0 3 0 16,0 0 0-16,3 0 0 16,-1 3 0-16,5 5-1 15,3-2 4-15,5 2-3 0,2 1-1 16,2-2 1-16,1 2 0 16,2-2-1-16,-2 0-1 15,-1-1 2-15,-2-3-2 16,-2 1 1-16,-1-3-4 0,-6 3 0 15,-3-4-1-15,-3 4-9 16,-2-2-30-16,-5-2-54 16,-4 0 3-16</inkml:trace>
  <inkml:trace contextRef="#ctx0" brushRef="#br0" timeOffset="60481.2692">30106 6278 119 0,'-6'0'48'0,"3"0"-33"0,-1 0 1 16,3 0 5-16,-1 0 6 15,2 0-4-15,0 0-18 16,0 0-5-16,0 6-13 16,-2 5 11-16,2 0 3 15,0 4 3-15,-2 7-4 16,1-3 1-16,-1 3-2 0,-2-3-1 15,-1 5 0-15,-1-5 0 16,-4 1 1-16,-1-1-1 16,-4-2 3-16,0-1 0 15,-2 0 0-15,0-3 0 16,-2-1-2-16,-1-3 4 0,1 1-2 16,-1 1 1-16,0-4-1 15,2 0 2-15,0 0-1 16,1-2-2-16,-2 1 1 15,1-1-1-15,2 1 1 16,0-3-1-16,0 0 0 0,3-2 0 16,1-1 2-16,3 0 8 15,-1 0 11-15,5-7 4 16,0-3-15-16,1 0-4 16,3-2 2-16,1 0-5 15,0-2 0-15,0-1-3 0,0 0-6 16,5 1 9-16,2-1-1 15,2 2 4-15,4-1-1 16,2-3-2-16,2 3-2 16,3-1 2-16,-1 3-2 15,3 0 0-15,-2 6-1 16,-3 3 0-16,0 3-3 0,-3 0-4 16,3 3-2-16,-2 8-3 15,4 0-8-15,1 5-10 16,1-6-46-16,2 1-13 15</inkml:trace>
  <inkml:trace contextRef="#ctx0" brushRef="#br0" timeOffset="61918.7427">29969 5804 46 0,'2'1'27'0,"-2"-1"-14"16,0 2-8-16,0 0 5 15,2 0-1-15,0 2 5 0,3-1 0 16,1 2 0-16,1 1-4 15,2 1-6-15,2 2-2 16,1 1 0-16,-1 1-2 16,2 2 1-16,-1 5-1 15,1 1 0-15,1 3 1 0,0 5-1 16,1 4 2-16,-1 4-1 16,1 4 1-16,-1 0 0 15,-1-2-1-15,-1-3 1 16,-2-3-2-16,0-8 1 15,-5-4-1-15,2-4 0 16,-5-5 1-16,0 0-4 16,1-3 5-16,-1-4-1 0,1 1-3 15,-3-4-30-15,0 0-91 16</inkml:trace>
  <inkml:trace contextRef="#ctx0" brushRef="#br0" timeOffset="62715.5598">30070 5838 137 0,'-4'-4'7'15,"-1"2"2"-15,3-1-7 16,-1 3-2-16,3 0-3 16,-2-2-8-16,2 2 2 0,-2-2 6 15,1 2 3-15,-1-2 0 16,-2 1 0-16,0 1 0 16,-1-2 1-16,-1 0 6 15,1 2 4-15,0-2 4 16,2 1 1-16,1-1-2 15,0 0 2-15,-2 0-3 16,4-2 3-16,0 1-8 0,0-2-7 16,0 1 1-16,0-3 3 15,0 0-8-15,0 0 9 16,0 0-8-16,6-4 0 16,-1 2 5-16,7 0-1 0,0-5-5 15,5 1 7-15,3-3-4 16,-1 4 1-16,5-4 0 15,-6 3-1-15,1 4 0 16,-2 1 0-16,-5 2 1 16,1 2-2-16,-4 2 2 0,0 1-2 15,4 1 2-15,-3 0-2 16,1 0 1-16,2 0 0 16,-3 0-1-16,-1 0-2 15,-1 3-12-15,-3 4-4 16,-3 6 2-16,-2-1 6 15,0 6 6-15,-2-1 6 0,-5 4 1 16,-1-2 1-16,1 1-1 16,0 1 0-16,-1-2-2 15,-2 0 1-15,-4-5-1 16,-1 2 1-16,-1-3-3 0,-5 3-2 16,1-4-4-16,-1 1-8 15,2-1-16-15,2-1-25 16</inkml:trace>
  <inkml:trace contextRef="#ctx0" brushRef="#br0" timeOffset="68793.2406">12742 5315 331 0,'0'0'13'0,"0"0"12"15,0 0-18-15,0 0-3 16,0 0-2-16,3-2 2 16,1-1-2-16,1-3-2 15,-1 0 2-15,-1-2 1 0,3-1 0 16,-1 1 0-16,2-4 3 15,2 3-2-15,4-7-1 16,3 3-2-16,8-4 0 16,3-4-1-16,8 2 0 0,5-1-1 15,1 0 1-15,2 0 1 16,-2-1-1-16,-4 3 1 16,-3 4-1-16,-5 3 0 15,-3 3 3-15,-3 3 2 16,-1 4-1-16,0 1-2 15,-3 0-2-15,3 7 0 0,3 6 0 16,1-2 1-16,1 1-1 16,4-2 0-16,6 1 0 15,-3-1 1-15,-2-6-1 16,2 2-1-16,-3-2 2 0,-4 0-2 16,-4-1 1-1,0 2 0-15,-1-2 0 0,0 1 0 16,-2 0 0-16,6 1 0 15,1-1 0-15,2-3 1 16,-1 2-11-16,3-3-3 16,-4 0-1-16,2 0-1 0,-7 0 8 15,4-3 6-15,-1-4 0 16,-1 2-6-16,1-4-18 16,0 1-4-16,-4-4 2 15,-1 2 3-15,-2-3 6 16,0 2 15-16,-8 1 7 0,3-1 13 15,-4 2 14-15,0-1-3 16,-1 2-6-16,-3 2-5 16,-2-2-2-16,1 3 0 15,-1 0-5-15,-3 1 0 16,4 0-5-16,-4 4-4 0,2-2-1 16,-1 2-2-16,1 0-2 15,3 0-12-15,-2 0 10 16,4 6 1-16,2-1 4 15,2 4 1-15,3 2 0 16,4 0 0-16,2-1 0 0,3 5 1 16,6-1-1-16,1-2 0 15,6 5 0-15,2-3 1 16,2 1-1-16,3 0 0 16,1-3 0-16,5 4-1 15,2-4 2-15,2 1-1 16,3-1 1-16,3 0-1 0,-2-4 0 15,-1-1 0-15,0 3-2 16,-4-2-23-16,-5-1-17 16,-8 0-26-16,-3-3-20 15,-6 0-29-15</inkml:trace>
  <inkml:trace contextRef="#ctx0" brushRef="#br0" timeOffset="69793.1642">13909 4635 290 0,'0'-12'3'0,"0"-4"35"15,0-2-18-15,0-2-6 16,0-1-9-16,5 0 0 15,2-6-1-15,0 4-3 0,0-1 1 16,3 2 0-16,-3 0 4 16,2 4 7-16,0-2 6 15,2 6-7-15,-3 2 0 16,4 6-2-16,-2 1-7 0,4 5-4 16,1 0-1-16,1 7 1 15,0 9-2-15,3 0 3 16,0 6-1-16,3-3 1 15,-2 3-8-15,-1 1-10 16,1 0-11-16,-4-3-2 16,-1 1-25-16,-5-3-33 15,-3-4 21-15,-4-1-33 0</inkml:trace>
  <inkml:trace contextRef="#ctx0" brushRef="#br0" timeOffset="69965.0399">14115 4597 167 0,'-19'0'34'0,"1"0"34"16,4-6-11-16,2 2-23 16,4 1 2-16,4-1-12 15,4-1-1-15,2-1-13 16,18-2-14-16,9-3-4 0,19-5-14 16,11-2-10-16,11-3-23 15,11-1-66-15,4-4-38 16</inkml:trace>
  <inkml:trace contextRef="#ctx0" brushRef="#br0" timeOffset="70949.3441">16287 4568 248 0,'-4'-5'100'16,"-1"-5"-93"-16,2 7 4 16,1 0-1-16,2 3-11 15,0 0-2-15,0 6-25 0,0 7 33 16,2 5-4-16,1 3 3 16,-1 3-10-16,-2-1 9 15,0 0-7-15,0-3-10 16,0-3 8-16,0-2 0 15,1-7 2-15,-1 0 3 16,0-4 1-16,2-1 0 0,-2-3 1 16,0 2 5-16,0-2 2 15,0 1-1-15,0-1-5 16,0 0-1-16,0 2 0 16,0-2 0-16,0 0-2 15,0 0 6-15,0 0-1 16,0 0 6-16,0 0-2 0,0 0-3 15,0 0-2-15,0 0-2 16,0 0-1-16,0 0 0 16,0 0-1-16,0 0-1 0,0 0-8 15,0 0 2-15,0 0 5 16,0 0 4-16,0 0 7 16,0 0-2-16,0-2-4 15,0-1-2-15,4 0-5 16,-3 1-8-16,1 0-9 15,0 0-9-15,-1 0 7 0,-1-2 19 16,0 3 6-16,0-3-4 16,0 1 5-16,0-1 6 15,0 1 3-15,0-1-4 16,-1-2-3-16,-1 3-1 16,2-1 0-16,-2 1 0 15,1 0 1-15,-1 1 1 16,-2-4 0-16,3 2-1 0,-6-1 2 15,2 0 3-15,2-2-6 16,-4 1 2-16,3 1 1 16,1 0-4-16,1 1 0 0,2-1-3 15,0 1-17-15,0 0-35 16,0 1-32-16,0 0-9 16,0-1 9-16</inkml:trace>
  <inkml:trace contextRef="#ctx0" brushRef="#br0" timeOffset="72011.8339">16051 4603 189 0,'-2'-3'12'0,"-1"-4"42"16,1-2-17-16,2 0-15 15,0 0-6-15,-2-2 0 16,2 1-5-16,0-5 5 15,0 1-3-15,0 0 4 16,0-1-2-16,9-3-8 0,8 2-9 16,0-1 3-16,8 2 0 15,2 1-8-15,2 2-3 16,0 1-7-16,-2 0 5 16,-2 6 2-16,-6 1 13 15,-2 1-1-15,-7 3-4 16,-1 0 1-16,-3 0-2 0,-4 3-4 15,-2 4 0-15,0 4 2 16,0-2 1-16,-8 2 10 16,1 0-2-16,-1-3 0 15,1 3-3-15,2 0 0 16,3 2-1-16,2-1-1 16,0 0-9-16,10 5 1 0,2-3-5 15,7 4 4-15,1 0-10 16,2-1-4-16,0-1 7 15,0 1 4-15,-5-4 10 16,0 2 3-16,-7-6 3 0,-1 0 18 16,-4-2 5-16,2 0-1 15,-7 0-1-15,0 0-8 16,0 2-1-16,-8 0 1 16,-6 0 12-16,-6 3-13 15,-6 1-3-15,-4-1-6 0,-4 3-4 16,0-1-3-16,-4 2-4 15,4-4-54-15,4-1-44 16,1-7-84-16</inkml:trace>
  <inkml:trace contextRef="#ctx0" brushRef="#br0" timeOffset="77933.4418">26130 10829 223 0,'-7'-11'44'16,"0"0"10"-16,0 4-34 15,4 0-1-15,-1 0-16 16,0 1-3-16,2 1 0 16,0-2-12-16,0-3 8 0,1 2 4 15,-1-3 7-15,-2 2-5 16,3 1 1-16,-1 0 7 16,-2 1 7-16,4 2 5 15,-1-1-1-15,1 2-4 0,0-1-6 16,0 4-6-16,0-1-4 15,0 2-2-15,0 0-2 16,0 0 2-16,0 0 0 16,0 8 2-16,0 4-1 15,5 4 0-15,0 5-2 16,0 8 3-16,2 1 2 0,0 4 0 16,-1 3 4-16,0 0-5 15,-3-1 2-15,-1 0-3 16,-2-5 1-16,0-6-1 15,0-6 0-15,0-5 2 16,-4-7 0-16,1-3 5 0,-4-4 7 16,0 0 3-16,-3-11 5 15,0-10-2-15,-5-8-12 16,-1-8 2-16,2-9-7 16,0-10-2-16,1-3-1 15,4-1-1-15,2-1 0 0,3 3-1 16,4 4-1-16,0 9-4 15,2 4 1-15,12 7 0 16,11 8 2-16,16 4-5 16,15 6-11-16,17 5-10 15,10 10-2-15,4 1-13 16,-8 12-34-16,-13 6-76 0</inkml:trace>
  <inkml:trace contextRef="#ctx0" brushRef="#br0" timeOffset="78058.428">26335 10642 297 0,'-61'15'46'16,"2"0"1"-16,11-5-32 16,4 0-12-16,12-2-3 0,8-1 1 15,12 0-3-15,8-5-25 16,4-2-68-16,11 0-72 16</inkml:trace>
  <inkml:trace contextRef="#ctx0" brushRef="#br0" timeOffset="78808.3785">26195 10420 110 0,'0'-9'167'0,"0"-3"-121"15,4-2-1-15,3 3-17 0,5-2-8 16,3 3-9-16,6 1-9 16,2 0 1-16,3 5-2 15,-3 4-2-15,1 0 2 16,-3 9-2-16,-6 9-5 15,-8 5-2-15,-7 6 4 0,0 5 3 16,-14 2 1-16,-13 3 2 16,-2-1 3-16,-2 3-4 15,1-3 0-15,8-5-1 16,3-8-44-16,13-15-103 16</inkml:trace>
  <inkml:trace contextRef="#ctx0" brushRef="#br0" timeOffset="79245.832">27158 10226 402 0,'3'-13'21'0,"-3"5"2"16,0 2-16-16,0 3 0 16,0 1-4-16,0 2-3 0,0 0 0 15,0 0-1-15,0 0 1 16,-3 5 0-16,-3 7 0 15,-3 6 0-15,0 9 0 16,-3 7 0-16,-5 9-2 0,0 12 0 16,-3 9 3-16,-6 12 2 15,3 3-1-15,4 7 2 16,2 1 0-16,8-3-2 16,8-7 1-16,1-6-3 15,15-10 1-15,11-6-2 16,6-8-17-16,7-12-11 0,3-10-42 15,3-14-101-15</inkml:trace>
  <inkml:trace contextRef="#ctx0" brushRef="#br0" timeOffset="79605.2294">27560 10346 397 0,'-4'-3'16'15,"1"-4"41"-15,3 2-31 16,5 5-13-16,9 0-14 16,6 7 1-16,2 8 0 15,5 2 2-15,-3 9-2 16,3-4 0-16,-5 7 1 0,0-2-2 16,-5 1-23-16,0-2-16 15,-6-7-38-15,-5-5-52 16,-2-7-15-16</inkml:trace>
  <inkml:trace contextRef="#ctx0" brushRef="#br0" timeOffset="79808.3062">27823 10385 235 0,'0'-18'64'16,"0"6"11"-16,-2 0-41 15,-8 11-10-15,-2 1-12 16,-6 0-8-16,-6 13-4 0,-5 2 0 15,0 11 1-15,2 0-1 16,-1 8 0-16,8 0-1 16,4 0 0-16,9-3-21 15,7-6-40-15,0-8-54 16,15-7 8-16</inkml:trace>
  <inkml:trace contextRef="#ctx0" brushRef="#br0" timeOffset="80073.8981">27965 10438 286 0,'7'-3'63'0,"-3"-1"-11"16,-2 2-30-16,0 2-16 16,0 0-5-16,0 9-1 0,1 7 0 15,1 5 0-15,-1 6 0 16,4 6 0-16,0 0 1 15,3 3 0-15,-1 0 0 16,1-4-1-16,3-5 3 16,1-4-2-16,1-6-1 15,2-2 0-15,3-7 1 0,-4-4-6 16,4-4-22-16,-1-8-68 16,-6-11-97-16</inkml:trace>
  <inkml:trace contextRef="#ctx0" brushRef="#br0" timeOffset="80261.3939">27980 10607 369 0,'-23'0'19'16,"8"0"13"-16,4 0-19 16,6 0 6-16,2 0 1 0,3 0 0 15,0 0-10-15,8-3-8 16,11-1-5-16,5-3-18 15,8-2-14-15,1-1-33 16,2-6-64-16,-5 1-63 16</inkml:trace>
  <inkml:trace contextRef="#ctx0" brushRef="#br0" timeOffset="80464.5339">28206 10461 275 0,'2'-3'35'15,"0"-3"33"-15,-1 3-39 16,1 1-6-16,0 2 2 0,3 0-4 15,3 0-13-15,3 9-2 16,2 7 1-16,1 4-3 16,0 6 0-16,-1 6-1 15,-1 2-2-15,-2 0 0 16,2 0 0-16,-9 0-17 0,1-6-24 16,-4-5-50-16,0-5-51 15,-4-11-82-15</inkml:trace>
  <inkml:trace contextRef="#ctx0" brushRef="#br0" timeOffset="80636.3784">28125 10704 429 0,'-3'-2'58'16,"3"-4"-14"-16,0-1-32 15,10 0-9-15,14 1-8 16,4-2 7-16,10-3-9 0,11 0-12 15,3-6-17-15,3-4-29 16,-1 1-87-16</inkml:trace>
  <inkml:trace contextRef="#ctx0" brushRef="#br0" timeOffset="81355.0705">28483 10525 298 0,'0'-14'35'16,"0"-1"14"-16,0 4-21 15,0-2-1-15,0 4-7 16,0 4-6-16,0-1-4 16,2 4-5-16,1 2-7 0,2 0 2 15,2 11-1-15,1 7 1 16,-3 8-1-16,1 9-2 16,-3 3-8-16,-3 4-5 0,0 0-13 15,4 0-29-15,1-10-66 16,6-7-77-16</inkml:trace>
  <inkml:trace contextRef="#ctx0" brushRef="#br0" timeOffset="81745.655">29183 10106 404 0,'-1'-12'29'15,"-2"3"-17"-15,3 0-4 16,0 6-5-16,0 3-2 16,0 1-6-16,0 17-1 0,3 11 6 15,0 11 1-15,1 16-1 16,-4 10 1-16,0 12 0 15,0 10 3-15,0 1 5 16,-2-2 2-16,-2-1 1 16,3-6-4-16,1-7 1 0,0-7 5 15,0-7 2-15,0-7-4 16,0 1 0-16,0-1-7 16,0-5-4-16,0 1 0 15,0-2 1-15,-3-5-2 16,-6-2-14-16,2-7-29 0,-1-10-26 15,1-12-79-15</inkml:trace>
  <inkml:trace contextRef="#ctx0" brushRef="#br0" timeOffset="83151.9166">29587 10707 87 0,'0'1'237'0,"-1"-1"-170"0,1 0-42 16,0 0-19-16,0 0-3 15,0 0-2-15,0 0-2 16,0 3-1-16,0-2 1 16,0 3 2-16,3-2-3 15,-1 2 0-15,3-2-2 0,-3-1 3 16,-1 0 1-16,3-1 1 16,-2 3-1-16,-1-3 1 15,1 0-1-15,0 1 2 16,1 1-2-16,0 0 0 15,1 0 0-15,-1-1-2 16,1 1 2-16,2 0 0 0,0 0 0 16,0 2-12-16,-1-2-13 15,-1-2 3-15,-1 1-3 16,-1-1 11-16,0 0 11 16,-1 0 4-16,1 0 1 15,0 0-1-15,0 0 7 0,-1 0 0 16,1 0-4-16,1 0-1 15,-3 0 3-15,1 4-1 16,1-3 1-16,0 1-2 16,-2-1 4-16,0 2-1 15,0-2 1-15,0-1 2 16,0 2 1-16,0-2 4 0,0 0 4 16,2 0-2-16,1 0-4 15,-1 0-6-15,3-2-7 16,-1-2 1-16,1 1-1 15,1-2 2-15,-3 2-2 0,1-3 0 16,-2 2 3-16,-1-1-3 16,1-1 2-16,0 0-1 15,0-3-1-15,-1 0 1 16,3 0-2-16,-2-2 1 16,1 3 0-16,-1-4-1 15,1 4 1-15,-3 1-4 0,1 0-1 16,-1-3-2-16,0 4 2 15,0-1-2-15,-6 1-2 16,-3 0 1-16,-3 3 4 16,-4 3 0-16,-5 0 4 15,-5 11-1-15,-2 5 0 0,1 5 0 16,-1 9 0-16,3 4 1 16,6 4 1-16,2-1 1 15,10 0 3-15,7 1-5 16,7-4-1-16,15-2 3 15,11-5 3-15,4-4-5 16,6-4 2-16,4-2-33 0,-4-10-58 16,-1-4-51-16</inkml:trace>
  <inkml:trace contextRef="#ctx0" brushRef="#br0" timeOffset="83355.0741">29964 10969 360 0,'0'-3'31'0,"0"1"28"16,0 0-35-16,2 2-5 16,1 0-9-16,1 4-8 0,3 8-2 15,1 6 1-15,-1 4 2 16,0 1 0-16,0 5-1 16,1 1-1-16,-5-4 0 15,1 0 0-15,-3-5-22 16,-1-5-16-16,0-5-38 0,2-9-86 15</inkml:trace>
  <inkml:trace contextRef="#ctx0" brushRef="#br0" timeOffset="83542.5305">30185 10930 392 0,'7'-12'13'16,"-4"2"44"-16,0 6-29 15,-1 2-2-15,-2 0-7 16,2 2-11-16,-1 0-9 16,1 4-3-16,0 6-35 0,-1 5-3 15,1 0-30-15,-2-1-89 16</inkml:trace>
  <inkml:trace contextRef="#ctx0" brushRef="#br0" timeOffset="83698.7641">30202 11105 375 0,'0'3'50'16,"0"-3"-19"-16,0 0-10 16,0 0 10-16,0 0-7 15,0 0-10-15,5 0-10 16,3 0-6-16,3 0-35 0,2-9-49 16,-1 1-133-16</inkml:trace>
  <inkml:trace contextRef="#ctx0" brushRef="#br0" timeOffset="84026.8791">30499 10948 391 0,'2'-4'32'0,"-1"-6"3"15,1 5-17-15,-2 2-1 16,3 2-2-16,-1-1-9 16,-1 0-4-16,1 2-3 15,0 0-1-15,3 4 3 16,-2 7-2-16,1 4 1 0,-1 7 0 16,1 6 0-16,-1 1 0 15,-2-2 1-15,1 2-1 16,0-4 0-16,3-5 1 15,4 0-1-15,6-5-1 16,-1-5-32-16,4-3-23 16,-1-7-76-16,2 0-99 0</inkml:trace>
  <inkml:trace contextRef="#ctx0" brushRef="#br0" timeOffset="84198.7286">30472 11057 330 0,'-12'-2'54'0,"8"-2"-13"16,4 1-27-16,0-1 5 15,9-1 0-15,11 2-13 0,12-3-9 16,8 1-12-16,8-4-39 16,0-4-106-16</inkml:trace>
  <inkml:trace contextRef="#ctx0" brushRef="#br0" timeOffset="84808.0563">31055 10825 60 0,'2'0'339'16,"1"0"-301"-16,-3 0-23 15,2 4-16-15,-2 10 0 0,0 5 2 16,0 5 0-16,0 2 2 16,-2 5-2-16,-1-3 0 15,1-3-15-15,1-7-71 16,1-9-92-16</inkml:trace>
  <inkml:trace contextRef="#ctx0" brushRef="#br0" timeOffset="85214.2832">31269 10708 444 0,'8'-6'14'0,"1"-7"8"15,1-1-18-15,5 0-3 0,-3 0-1 16,3-4 1-16,3-4 0 16,-3 3-5-16,-2-2-2 15,0-4 3-15,-4 0 3 16,-2 1 0-16,-2 5 0 0,-3 3 0 16,-2 4 2-16,0 4 0 15,-2 5 1-15,-11 3-1 16,-2 0-5-16,-4 11 1 15,-3 8 1-15,-2 9 0 16,5 9-2-16,1 3 2 16,11 3-1-16,3-2 0 0,4 1-8 15,14-8-7-15,11-2 5 16,2-5 3-16,7-5 2 16,1-3-4-16,0-8-35 15,-1-3-38-15,0-8-22 0</inkml:trace>
  <inkml:trace contextRef="#ctx0" brushRef="#br0" timeOffset="85417.3821">31742 10664 399 0,'0'-6'52'16,"2"3"-13"-16,0 3-20 15,3 0-16-15,0 13-10 16,0 6 6-16,7 8 3 15,-4 6-1-15,-1 2 0 16,-1 1 0-16,-3 0-1 0,-3-4-6 16,0-2-20-16,0-5-26 15,0-8-55-15,-3-9-46 16</inkml:trace>
  <inkml:trace contextRef="#ctx0" brushRef="#br0" timeOffset="85776.7318">31629 10887 444 0,'0'-7'23'15,"0"-2"19"-15,3-1-32 16,10-1-1-16,8 0-11 0,6 1 1 16,6-1-9-16,2 0-15 15,7-2-18-15,-4 3-26 16,-3 0-35-16,-4-2 38 15,-4 0 49-15,-5 3 20 16,-5-2 21-16,-2 1 72 0,-3 2-19 16,1 0-25-16,-6 3-19 15,0-2-7-15,0 2-10 16,0 4-1-16,1 1-6 16,-3 0-2-16,2 3-6 15,0 12-4-15,1 3 3 0,-1 6-1 16,-2 4 1-16,1-2 0 15,-5 0-12-15,-1-2-27 16,0-3-11-16,-5-8-41 16,-2-8-62-16</inkml:trace>
  <inkml:trace contextRef="#ctx0" brushRef="#br0" timeOffset="87057.9329">32022 10762 172 0,'4'-4'43'0,"1"-5"42"16,-2 3-35-16,3 2-12 16,-6-1-13-16,1 3-5 15,1 0 0-15,1 2 4 16,0 0-9-16,1 4-12 15,3 11-5-15,0 4 2 16,0 6 0-16,-1 6 0 0,1 0 0 16,-4 0-20-16,2-1-12 15,-3-5-25-15,2-4-37 16,-1-10-13-16</inkml:trace>
  <inkml:trace contextRef="#ctx0" brushRef="#br0" timeOffset="87261.0324">32020 10880 429 0,'6'-1'40'15,"8"-9"-7"-15,7 2-28 16,5 1-5-16,4-1-1 15,3 1-12-15,1-3-35 16,0-8-67-16,-2-4-135 0</inkml:trace>
  <inkml:trace contextRef="#ctx0" brushRef="#br0" timeOffset="87464.1337">32471 10546 447 0,'8'8'39'0,"2"10"-37"15,-1 9-3-15,-2 10 1 16,1 9 0-16,-5 4 1 16,-3 5-13-16,-3-8-41 15,-5-10-102-15</inkml:trace>
  <inkml:trace contextRef="#ctx0" brushRef="#br0" timeOffset="87861.0794">32587 9715 471 0,'53'10'5'0,"1"13"-8"15,1 18 4-15,6 15-1 16,-2 14-1-16,-1 9 0 15,1 10 0-15,-8 9 1 0,-2 7 0 16,-8 9-2-16,-14 3-5 16,-15-4-2-16,-12-2 7 15,-5-6 3-15,-24-7-1 16,-10-10 3-16,-14-1 7 0,-6-1 5 16,-14-2-3-16,-12-2-5 15,-12 0-5-15,-13-9-25 16,-3-10-129-16</inkml:trace>
  <inkml:trace contextRef="#ctx0" brushRef="#br0" timeOffset="88518.4887">27136 13083 132 0,'-24'0'66'16,"3"0"-42"-16,3 0 13 15,4 0 7-15,6 0 9 16,1 0-6-16,5 0-19 16,2 0-7-16,0-3-4 0,6-3-6 15,16 1-12-15,6-6-9 16,13 3-1-16,6-2-1 15,5 0-5-15,-2 1-19 16,-4 2-70-16,-14-2-74 16</inkml:trace>
  <inkml:trace contextRef="#ctx0" brushRef="#br0" timeOffset="88690.3551">27163 13196 368 0,'5'1'40'16,"10"-1"-14"-16,9 0-14 16,13-8-2-16,7-3-7 15,14-3-2-15,1-4-4 16,1-6-80-16,-1-2-166 0</inkml:trace>
  <inkml:trace contextRef="#ctx0" brushRef="#br0" timeOffset="89877.7665">28355 12711 310 0,'6'0'119'0,"-3"0"-82"16,-1 0-25-16,0 0-10 15,-1 0-3-15,1 0 0 16,2 5 0-16,2 7 1 15,1 8 0-15,0 5 0 0,1 9 0 16,0 7 1-16,1 6-1 16,-2 2 1-16,2 5 0 15,-1-2-1-15,-1-6 2 16,0-5-1-16,-2-6 0 16,0-10-2-16,-2-4 2 15,2-11 0-15,-5-3-1 16,2-3 1-16,-2-4 1 0,0 0 0 15,0-9 16-15,-4-7-3 16,-4-9-12-16,0-7-1 16,-5-10-2-16,0-6-2 15,-1-5 4-15,-1-4-4 0,3 1 2 16,-1 3-1-16,4 3 2 16,4 5 1-16,5 8-2 15,0 5 1-15,4 3 0 16,9 4-2-16,8 4-2 15,7-1-3-15,10 8 0 0,7 3 4 16,3 8 1-16,3 3 0 16,-7 7 2-16,-7 9-10 15,-10 5-12-15,-15 3 6 16,-12 2 4-16,-7 1 5 16,-20-2 4-16,-7 3 2 15,-6-4 3-15,3-1 0 0,4-3-5 16,6-4-22-16,13-4-32 15,7-8-57-15,7-4-96 16</inkml:trace>
  <inkml:trace contextRef="#ctx0" brushRef="#br0" timeOffset="90362.1024">29086 12454 441 0,'-7'-4'11'0,"0"-9"22"15,5 6-19-15,0 4-8 0,2 3-4 16,-2 0-1-16,1 0-2 15,-4 5 0-15,-7 10-2 16,-2 7 2-16,-4 9 0 16,-6 8 1-16,-5 6 1 0,-6 8-2 15,-3 4 1-15,2 7 1 16,1 3-1-16,-1 1 2 16,11-1-1-16,6-2 7 15,12-1-3-15,7-2 3 16,12-3 0-16,12-5 2 0,12-3-3 15,6-7 3-15,2-2-6 16,5-7-2-16,-1-5-1 16,-3-3 0-16,-2-5-1 15,-5-4-5-15,-4-4-4 16,-6-3-5-16,-2-7-6 16,-6-1-2-16,-3-3-13 0,0 0-16 15,-3-7-67-15,1-13-94 16</inkml:trace>
  <inkml:trace contextRef="#ctx0" brushRef="#br0" timeOffset="91346.4965">29364 12782 369 0,'4'1'11'15,"2"-1"-7"-15,2 0-6 16,1 0 2-16,1 0 5 0,4 0 5 16,0-1-5-16,0-3-2 15,3-1-2-15,-1-2 0 16,2-1-2-16,-4-4 2 15,3-1 0-15,-5-1 0 0,-2 0-1 16,-5-4 0-16,-2 2 0 16,-3-2-2-16,0 0 1 15,-11 0 0-15,-5 4-2 16,-8 4-10-16,-3 1 0 16,-5 5 12-16,-5 4-3 0,1 5 10 15,-3 15 3-15,4 2-1 16,1 8-4-16,7 6 3 15,6 1 0-15,8-1-1 16,11-1 1-16,2-1 5 16,22-7-3-16,6-4 1 15,10-7-4-15,5-3-3 0,4-8-2 16,5-5-1-16,0 0-10 16,0-7-25-16,-3-10-53 15,-1-7-189-15</inkml:trace>
  <inkml:trace contextRef="#ctx0" brushRef="#br0" timeOffset="91690.2379">29777 12851 384 0,'0'-6'23'16,"0"-4"13"-16,0 5-21 16,0 2 0-16,0 1 3 15,0 2-6-15,0 0-8 0,0 0-4 16,0 10-3-16,2 3 3 16,0 4 1-16,0 8-2 15,1 2 1-15,-1 2 1 16,0 2-1-16,1-3 0 15,2-1 0-15,0-2 0 0,2-4 0 16,5-2 0-16,1-2-8 16,3-9-16-16,-1 0-5 15,0-8-18-15,2 0-30 16,-5-9-25-16,3-7-26 0</inkml:trace>
  <inkml:trace contextRef="#ctx0" brushRef="#br0" timeOffset="91893.3303">29702 12951 292 0,'-27'4'46'16,"4"-2"-5"-16,3-2-13 16,8 1 2-16,5 1-10 15,7-2-7-15,0 0-6 16,10 0-7-16,7 0-1 0,14 0 4 15,6-7-8-15,5-2-26 16,3-5-39-16,2-1-79 16</inkml:trace>
  <inkml:trace contextRef="#ctx0" brushRef="#br0" timeOffset="92112.0733">30131 12757 354 0,'0'-2'45'0,"0"0"-14"16,3 2-20-16,0 0-6 0,0 11-5 15,3 5 1-15,1 7 5 16,1 6-1-16,2 1-3 16,-3 3 0-16,0-1-2 15,0-2 0-15,-1-4-18 16,-1-6-50-16,-3-6-77 0</inkml:trace>
  <inkml:trace contextRef="#ctx0" brushRef="#br0" timeOffset="92315.191">30036 12942 396 0,'0'0'55'0,"0"0"-15"0,3-7-25 16,12 2-15-16,7 0-3 16,8 1 6-16,8-2-16 15,6 1-22-15,2-2-29 16,-7-3-69-16,-3-1-70 16</inkml:trace>
  <inkml:trace contextRef="#ctx0" brushRef="#br0" timeOffset="92502.6471">30438 12773 399 0,'3'-7'51'16,"-3"1"-19"-16,0 4-12 15,0 1-6-15,3 1-2 0,-1 0-12 16,0 10-5-16,1 8 5 16,2 7 2-16,2 8-2 15,0 1-5-15,-2 3-24 16,0-3-17-16,-2-2-51 15,-1-5-73-15</inkml:trace>
  <inkml:trace contextRef="#ctx0" brushRef="#br0" timeOffset="93721.3117">30875 12650 87 0,'-3'-11'90'16,"0"0"-50"-16,-1 0-2 0,1-1-25 16,1 0 0-16,-3-2 3 15,1 1-9-15,1 1 12 16,-1-1 4-16,0 2 7 16,2 2-12-16,2 2-5 15,0 4-4-15,0-1-1 0,0 1 1 16,0 3 2-16,0-2-3 15,0 2-1-15,0 0-3 16,0 0-3-16,0 0-3 16,0 3 2-16,2 9-2 15,2 5 2-15,0 8 0 16,1 7 0-16,0 4 2 0,-1 6-2 16,-1 8 0-16,-1 4 1 15,0 3 1-15,1 2 0 16,-3-4-1-16,0 2 1 15,0-3 0-15,0-6 3 16,0 0-3-16,0-7 2 0,0-3 3 16,0 0 7-16,0-5-1 15,0-6-5-15,0-4-5 16,0-5-2-16,0-4 1 16,0-5-7-16,0-4-29 15,0-5-19-15,0-7-70 0,0-14-87 16</inkml:trace>
  <inkml:trace contextRef="#ctx0" brushRef="#br0" timeOffset="94065.0524">31063 12773 448 0,'-3'-7'5'0,"-2"-2"22"16,5 3-11-16,0 3-8 15,0 3-7-15,7 0-5 0,5 3-8 16,8 10 7-16,3 6 6 15,2 6-3-15,5 6-5 16,-4-1-6-16,-1 1-7 16,-6-1-8-16,1-5-15 15,-5-3-26-15,-1-5 1 0,-2-6 23 16,0-6-35-16</inkml:trace>
  <inkml:trace contextRef="#ctx0" brushRef="#br0" timeOffset="94283.7713">31343 12778 345 0,'-3'-9'2'16,"0"2"44"-16,-9 5-23 16,2 2-6-16,-10 7-11 0,0 11-6 15,-5 9 3-15,-5 7 2 16,-3 5-2-16,3 3-1 15,-1 2 1-15,4-3-3 16,4-6-14-16,4-4-36 16,11-12-77-16,6-8-14 0</inkml:trace>
  <inkml:trace contextRef="#ctx0" brushRef="#br0" timeOffset="94611.8774">31391 12942 406 0,'0'0'26'16,"2"0"-9"-16,-2 0-16 15,0 2-2-15,2 0-2 16,2 7 1-16,2 0 4 15,1 5-1-15,-1 4 0 16,0 1 0-16,2 1 0 16,-5 3-1-16,1-1 1 0,-4-2-1 15,0 1 1-15,0-3 0 16,1-2-1-16,1-3 0 16,3-2 0-16,0-3 0 15,5-3 0-15,2-5-30 16,2 0-15-16,6-5-47 0,2-10-49 15</inkml:trace>
  <inkml:trace contextRef="#ctx0" brushRef="#br0" timeOffset="94861.8559">31311 13089 153 0,'-5'3'244'15,"5"-3"-182"-15,2 0-41 16,8 0-21-16,6-2 3 16,6-1 1-16,5-1-4 15,2 1-8-15,-1-3-31 0,1-3-51 16,-4-1-101-16</inkml:trace>
  <inkml:trace contextRef="#ctx0" brushRef="#br0" timeOffset="95080.6279">31629 12942 351 0,'0'-2'40'0,"0"-1"7"16,1 3-27-16,1 0-12 15,3 5-12-15,1 10 5 16,2 1 1-16,0 7-1 0,1 2-1 16,-1 0 1-16,-1-2-1 15,0 0-7-15,0 0-8 16,0-6-23-16,1-3-49 16,-3-7-42-16</inkml:trace>
  <inkml:trace contextRef="#ctx0" brushRef="#br0" timeOffset="95424.3624">31505 13122 382 0,'0'0'24'15,"7"-7"-15"-15,11-3-16 16,7-1 0-16,0 0-1 15,5-1-19-15,-3-1-40 16,2-1-18-16,-3 0 17 0,-5 1 21 16,-3 3 55-16,-2 1 57 15,-3 0 1-15,-4 3 22 16,2 1-33-16,-4 2-20 16,0 1-3-16,1 2-9 15,-3 0-2-15,2 0-8 0,1 12-9 16,2 3 1-16,2 6 7 15,-1 4-4-15,-2 1-4 16,0-1-2-16,-4 0-10 16,0-1-34-16,-3-8-17 15,0-6-62-15,0-8-76 0</inkml:trace>
  <inkml:trace contextRef="#ctx0" brushRef="#br0" timeOffset="96908.9576">32109 12596 286 0,'0'2'69'15,"0"0"-38"-15,0-2-24 0,0 0-6 16,0 0-8-16,0 0-9 16,0 0 6-16,0 0 10 15,0 0 2-15,0 0-4 16,0 0 4-16,0 0 11 15,0 0 9-15,0 0-4 0,1-4 8 16,8 1-10-16,3-5-9 16,1 2-7-16,5-2 0 15,2-2 3-15,0 1-3 16,-4 0-1-16,-2 0 0 16,-1-2 1-16,-8 2 1 15,-2-1 0-15,1 2 0 0,-2-1 1 16,-2 2 3-16,0 0-4 15,-2 3-2-15,-9 2 1 16,-3 2-2-16,-4 0 1 16,-5 10 0-16,-5 7 0 15,4 6 1-15,-1 4 0 0,1 4-1 16,6-1 1-16,7-1-2 16,6-4-1-16,5-2 2 15,5-2-3-15,14-1 1 16,0-4 1-16,6-2 2 15,6-1-4-15,-1-2-18 16,3-5-22-16,-3-4-55 0,1-2-49 16</inkml:trace>
  <inkml:trace contextRef="#ctx0" brushRef="#br0" timeOffset="97268.3132">32552 12858 355 0,'0'-5'34'16,"0"0"-1"-16,0 0-18 16,0 3-1-16,0 2-3 15,0-2-2-15,0 2-6 16,0 0-3-16,0 9-3 16,0 5 0-16,0 4 4 15,-2 2-3-15,2 3 4 0,-3 0-1 16,1 0 0-16,2-3-1 15,0-4 0-15,0-2-21 16,0-6-41-16,0-7-89 16</inkml:trace>
  <inkml:trace contextRef="#ctx0" brushRef="#br0" timeOffset="97440.1574">32662 12855 411 0,'0'-2'20'16,"0"0"-18"-16,1 2-15 15,1 0-44-15,0 0-66 16,1 0 22-16</inkml:trace>
  <inkml:trace contextRef="#ctx0" brushRef="#br0" timeOffset="97612.0063">32692 12942 202 0,'2'4'41'16,"0"-4"-1"-16,1 4-3 0,1-4-7 15,1 1-14-15,0 1-9 16,-3-2-2-16,3 2-1 16,0-2-1-16,0 0-2 15,2 0-15-15,-2 0-87 16,2-7-61-16</inkml:trace>
  <inkml:trace contextRef="#ctx0" brushRef="#br0" timeOffset="97986.9829">32857 12835 382 0,'0'-3'39'0,"4"-4"-7"16,-4-4-18-16,3 4 0 15,-3-2-5-15,2 2-3 16,0 1-3-16,-2 3-3 0,3 1 0 15,-3 0-2-15,0 2 0 16,2 0-2-16,-1 9-5 16,-1 5 7-16,5 6 2 15,-3 4 0-15,-1 0 1 16,-1 5-1-16,2-2 0 0,3-2 0 16,1-4 0-16,4-2-5 15,3-4-29-15,1-5-31 16,3-3-62-16,-2-4-19 15</inkml:trace>
  <inkml:trace contextRef="#ctx0" brushRef="#br0" timeOffset="98190.0895">32834 12962 385 0,'-7'0'71'0,"3"0"-22"16,4-5-36-16,14-2-15 16,10 1-7-16,8-3-10 15,11-1-17-15,4-5-51 16,-1-5-116-16</inkml:trace>
  <inkml:trace contextRef="#ctx0" brushRef="#br0" timeOffset="98736.9397">32943 12262 349 0,'-6'-18'14'0,"5"4"13"16,1 2-16-16,0 3-6 16,0 2-1-16,0-1-2 15,6 5-4-15,4 2 2 0,7 1-6 16,4 4 4-16,6 13 8 15,5 8-3-15,4 11 0 16,-2 10 1-16,-2 9-1 16,-3 15-3-16,-4 3 1 15,-5 9 1-15,-2 4 3 0,-3-1 3 16,-5 1-3-16,0-8-2 16,-10-4-2-16,0-7 2 15,-12-2-2-15,-10-8-24 16,-8-2-24-16,-4-5-71 15</inkml:trace>
  <inkml:trace contextRef="#ctx0" brushRef="#br0" timeOffset="99549.3803">29072 14633 407 0,'-4'-10'32'0,"4"1"-5"16,0 2-13-16,0 0-4 15,0-1-5-15,0 6-1 0,0-1-3 16,0 2-2-16,4 1-3 16,3 0-1-16,8 4 4 15,2 13 2-15,5 1 0 16,1 8-1-16,4 1 0 16,2 7 1-16,-3-2 0 0,3-2-2 15,-4-2 1-15,-1-3-12 16,-2-7-17-16,-3-3-13 15,-4-9-8-15,-3-2-11 16,-3-4 21-16,-1 0 10 0,-5-12 22 16,-3-6 5-16,0-3-5 15,0-4 15-15,0-4 18 16,-3 0 26-16,-4 0-3 16,4 0-12-16,-2 8-11 15,0 4-3-15,1 7 2 16,-3 5-5-16,-3 5 0 0,-3 8-15 15,-6 16-5-15,-3 5 1 16,-6 5 0-16,0 8 1 16,-6-2-2-16,3-3-36 15,4-10-46-15,5-6-89 16</inkml:trace>
  <inkml:trace contextRef="#ctx0" brushRef="#br0" timeOffset="100361.8106">29759 14475 196 0,'-2'7'225'16,"2"4"-195"-16,0 3-33 15,4 11-2-15,4 7 7 16,0 8-2-16,3 6 1 16,0-2-1-16,0 1 1 0,-1-7-1 15,0-3 0-15,-3-8-1 16,-2-10 1-16,-1-3 0 16,-1-8 0-16,-1-3 1 15,-2-3 0-15,0 0 8 16,-2-3 21-16,-5-9-7 0,-5-8-18 15,-3-8-4-15,-5-1 1 16,2-10-2-16,-2-1 0 16,3-3 0-16,-1-2 0 15,5-2-2-15,4 2-4 16,7-3-1-16,2 5 3 16,4 2 0-16,12 3-2 0,9 5-9 15,4 8 6-15,7 5-12 16,2 8 6-16,1 10 11 15,-1 2 5-15,-6 12-1 16,-9 11-1-16,-8 6-3 16,-13 4-2-16,-4-3 4 15,-18 0 3-15,-9-3 3 0,-7-2-3 16,-3-4 3-16,2-5-5 16,6-2 2-16,4-7-21 15,12-3-56-15,10-4-43 16,5-5-89-16</inkml:trace>
  <inkml:trace contextRef="#ctx0" brushRef="#br0" timeOffset="100627.4661">30322 14241 348 0,'10'-5'23'16,"-4"3"2"-16,-6 2-18 15,0 0-6-15,-4 14 2 16,-8 9 4-16,-3 9 0 16,-5 8 2-16,-3 10 5 0,1 7 0 15,1 5 0-15,5 6 2 16,3 2-8-16,8-4-4 16,5 1-3-16,3-6 0 15,17-8-3-15,7-5-13 16,7-9-1-16,7-4-5 0,5-9-3 15,-2-6-24-15,0-11-82 16</inkml:trace>
  <inkml:trace contextRef="#ctx0" brushRef="#br0" timeOffset="101002.4082">30568 14321 436 0,'0'-12'4'16,"7"-1"12"-16,7 10-10 15,6 3-6-15,0 7 1 16,-1 12 0-16,3 8-1 0,-5 3-4 16,-2 4-12-16,-3-3-10 15,-2-1-20-15,-1-3-13 16,-2-7-8-16,0-6 5 15,-4-9-47-15</inkml:trace>
  <inkml:trace contextRef="#ctx0" brushRef="#br0" timeOffset="101205.5291">30756 14286 328 0,'-11'3'50'16,"-3"6"-31"-16,-3 9-18 16,-3 3 8-16,-6 10-1 15,1 1 6-15,1 7-12 0,5 2-1 16,1 0-1-16,11-4-29 16,7-5-58-16,0-6-35 15</inkml:trace>
  <inkml:trace contextRef="#ctx0" brushRef="#br0" timeOffset="101471.1069">31020 14421 380 0,'5'-5'38'15,"-1"2"6"-15,-2 3-34 16,-2 0-10-16,2 5-1 15,0 7 1-15,-1 4 0 16,3 6 1-16,1 1 0 16,0 0 0-16,2 0 1 0,1-2-4 15,3-1 0-15,1-6-4 16,3-2-10-16,0-6-9 16,2-4-10-16,3-2-34 15,-1-2-56-15</inkml:trace>
  <inkml:trace contextRef="#ctx0" brushRef="#br0" timeOffset="101674.2662">30968 14582 406 0,'-8'1'50'0,"5"-1"-28"15,3 0-22-15,3 0-7 16,12 0 1-16,6 0-3 16,14 0 1-16,6-7-34 15,0-7-46-15,1-2-38 0</inkml:trace>
  <inkml:trace contextRef="#ctx0" brushRef="#br0" timeOffset="101846.1055">31309 14432 323 0,'0'-4'40'15,"0"1"11"-15,2 1-29 16,-2 0-11-16,2 2 1 16,0 2-2-16,3 8-11 15,-2 7 2-15,4 6 0 16,1 5-1-16,-3-1 0 0,1 3-12 16,-3-5-20-16,2-3-36 15,1-7-63-15</inkml:trace>
  <inkml:trace contextRef="#ctx0" brushRef="#br0" timeOffset="102049.1968">31221 14576 442 0,'4'0'32'15,"16"-12"-14"-15,6 1-19 16,14-3-8-16,6 0-2 16,3-1-9-16,-1-1-37 15,-2-3-95-15</inkml:trace>
  <inkml:trace contextRef="#ctx0" brushRef="#br0" timeOffset="102236.7069">31670 14316 403 0,'0'3'57'0,"0"6"-45"16,1 4-16-16,6 9 5 15,-4 4 2-15,2 8-2 0,1 0-1 16,-3 0-54-16,2-4-116 15</inkml:trace>
  <inkml:trace contextRef="#ctx0" brushRef="#br0" timeOffset="102861.6296">32019 13997 310 0,'0'6'54'16,"0"2"-47"-16,3 2-13 16,2 6 10-16,2 8 5 15,2 10 4-15,2 8-1 16,2 10-3-16,-2 7 1 0,-2 2-3 15,-2 3-2-15,-4-4 2 16,-1 1-5-16,1-5 1 16,-3-5-1-16,0-2 0 15,0-7 13-15,0-1 0 0,-3-4 4 16,-1 1-9-16,3-6-6 16,-3-2-3-16,2-5 0 15,2-7-44-15,0-9-57 16,0-9-193-16</inkml:trace>
  <inkml:trace contextRef="#ctx0" brushRef="#br0" timeOffset="103533.4822">32219 14405 332 0,'-3'0'37'15,"-2"0"-13"-15,3 3-21 0,0 2-5 16,2 0 2-16,0-2 4 15,0 1 1-15,4-1 0 16,4-1 1-16,9-2 4 16,-3 0-5-16,6-2-4 15,-1-7-1-15,3-3-15 0,-5-4 2 16,0-2 1-16,1-2 9 16,-4-1 4-16,-1 2 0 15,-2 0-1-15,-4 3 1 16,-2 2-1-16,-5 3-1 0,0 6 0 15,0 0 0-15,-7 5-8 16,-9 0 8-16,-2 8 1 16,-4 7-1-16,-4 6 1 15,-1 6-1-15,0 3 6 16,2 4-5-16,5 2 1 16,7 0 2-16,5 0 0 0,6-4-2 15,2-4 3-15,7 1 1 16,9-6 5-16,5-2-2 15,6-3-2-15,4-1-3 16,1-11-3-16,6-1-14 16,1-5-30-16,-1-1-101 0</inkml:trace>
  <inkml:trace contextRef="#ctx0" brushRef="#br0" timeOffset="103814.6885">32566 14586 412 0,'-2'0'30'0,"2"0"13"16,0 0-22-16,0-3-4 15,0 3-6-15,0 0-8 16,0 0-5-16,0 11-13 15,3 3 5-15,2 8 8 16,0 3 3-16,-1 0-2 0,-3 3 2 16,3-3-1-16,1 0-6 15,-2-6-31-15,5-2-24 16,1-4-58-16,0-12-35 16</inkml:trace>
  <inkml:trace contextRef="#ctx0" brushRef="#br0" timeOffset="103986.5985">32810 14628 426 0,'0'0'30'16,"0"0"-16"-16,0 0-14 15,0 0-20-15,0 0-38 16,0 4-17-16,0 0-66 15</inkml:trace>
  <inkml:trace contextRef="#ctx0" brushRef="#br0" timeOffset="104142.8357">32781 14772 404 0,'-2'2'69'0,"2"-2"-33"16,0 0-25-16,0-2-8 15,2-4-9-15,8-2-31 16,0-6-55-16,2-6-140 16</inkml:trace>
  <inkml:trace contextRef="#ctx0" brushRef="#br0" timeOffset="104392.8209">32969 14510 470 0,'-3'0'44'16,"1"0"-19"-16,1 2-23 15,-1 7-7-15,0 6 1 16,-3 4 0-16,3 6 4 16,2 3 1-16,0 3 1 0,0-5-1 15,7 1 0-15,5-4-6 16,0-2-19-16,3-10-11 15,2-3-20-15,3-6-62 16,-1-2-66-16</inkml:trace>
  <inkml:trace contextRef="#ctx0" brushRef="#br0" timeOffset="104580.2571">32905 14678 416 0,'-9'0'61'0,"8"0"-15"16,1-2-28-16,14-4-16 15,11 1-10-15,10 0-8 16,11-5-15-16,8-4-42 16,0-7-108-16</inkml:trace>
  <inkml:trace contextRef="#ctx0" brushRef="#br0" timeOffset="104923.9951">33105 14055 484 0,'0'-7'-2'0,"0"-4"-11"15,12 4 12-15,5 6 0 16,8 1-2-16,7 0 8 16,6 12-4-16,6 8 0 15,7 8-2-15,-2 15 1 16,-5 9 1-16,-5 12-1 0,-6 9 0 16,-12 2 0-16,-12 0 0 15,-3-4 1-15,-6-5 0 16,0-5 10-16,-9-6 8 15,-2-2 1-15,-7-3-5 16,-5-1-7-16,-7-1-4 16,-4-3-1-16,-12-3-9 0,-4-2-37 15,-7-10-30-15,-2-9-153 16</inkml:trace>
  <inkml:trace contextRef="#ctx0" brushRef="#br0" timeOffset="107548.8055">29309 11619 215 0,'-17'-7'64'16,"3"-2"-24"-16,5 0-11 0,-2 4-8 15,6-2-9-15,0 3-4 16,0 0 9-16,2 2-3 16,3 1-8-16,0-1-3 15,0 0 0-15,8-1-6 0,8-1-4 16,9-3 9-16,11 1 0 15,13 0 1-15,13-2 1 16,10-3 0-16,6 3 1 16,7-3-1-16,5 0-1 15,0 0 0-15,-2 1 0 0,0-1-1 16,-2 2-1-16,-4 0 0 16,-4 2 0-16,-7-2-1 15,-8 2 2-15,-12 2-2 16,-12 1 0-16,-10 3 0 15,-12 1 1-15,-9 0-1 16,-8 0-4-16,0 3-21 0,-22 6 10 16,-6 3-15-16,-10 1-28 15,-6 1-38-15,-7 0 20 16</inkml:trace>
  <inkml:trace contextRef="#ctx0" brushRef="#br0" timeOffset="107892.5507">29167 11736 265 0,'-20'6'-6'0,"8"-6"25"15,6 0-11-15,6 2-8 16,0 0-3-16,6-2 10 15,10 0 23-15,7 0-4 16,9-4-7-16,13-2-6 0,8-1-4 16,11-3-5-16,11 1 1 15,7 2-5-15,1-2 2 16,5 0-1-16,-3 0 1 16,-4 2-2-16,-8 0 1 0,-6-1-1 15,-8 1 1-15,-10 2 0 16,-6 2 0-16,-13 1-2 15,-6 0-28-15,-10 0-53 16,-9-2-46-16</inkml:trace>
  <inkml:trace contextRef="#ctx0" brushRef="#br0" timeOffset="109470.6637">29584 10889 198 0,'0'0'38'0,"-5"0"-6"16,4 0-9-16,1 0 0 16,0 0-7-16,0 0-4 15,0 0-9-15,0 0-3 16,0 0-10-16,0 0-8 0,0 0 2 15,0 0 2-15,0 0 8 16,0 0 7-16,0 0 9 16,0 0 8-16,0 0 0 15,0 0 9-15,0 0-16 16,0-2-4-16,-4 2-7 16,1 0-19-16,-3 0-24 0,1 0-3 15,0 2-19-15,2 0-21 16</inkml:trace>
  <inkml:trace contextRef="#ctx0" brushRef="#br0" timeOffset="109970.581">29504 10896 135 0,'-3'0'54'16,"-1"0"-15"-16,3 0 11 15,-1-2-8-15,2-3-8 0,-2 2-11 16,2-1-4-1,0 1-6-15,0-1-8 0,4 0-7 16,8-3-3-16,5 1 4 16,5-2-2-16,3-1 6 15,4 0-2-15,2 1 1 16,-2-5-3-16,-2 4 2 0,-4-4 0 16,-2 4 3-16,-3-1 3 15,-4-2 1-15,-1 4-3 16,-2-1 1-16,-1 0-3 15,-3 2 0-15,-4-2-1 16,0 4-1-16,-1-2 0 0,-2 0-1 16,0 2-4-16,0-1 0 15,-3 0-2-15,-4 2-7 16,-3 3 0-16,-2 1 10 16,-6 0 3-16,0 0 1 15,-5 1-3-15,-4 9-11 0,-4 3-4 16,-3 4 7-16,2 1 0 15,-1 5 8-15,6 2 1 16,4 1 2-16,5 3-1 16,7 0-5-16,6-1 4 15,5-1-1-15,0-2-2 16,15-2 2-16,6-1-6 0,9-2-9 16,5-3-6-16,6-1-20 15,5 1-14-15,0-7-15 16</inkml:trace>
  <inkml:trace contextRef="#ctx0" brushRef="#br0" timeOffset="110470.5467">30173 11012 184 0,'-8'0'0'16,"3"0"10"-16,1-1 2 15,2 1 0-15,2 0-11 16,0 0-7-16,0 1 1 0,0 6-7 16,0 0-1-16,0 1-38 15,4-1-81-15</inkml:trace>
  <inkml:trace contextRef="#ctx0" brushRef="#br0" timeOffset="110626.8058">30154 11205 176 0,'-1'0'47'0,"1"0"-19"15,0 0-17-15,0 0-5 16,0-2-4-16,1-2-1 15,8-4-48-15,4-5-110 16</inkml:trace>
  <inkml:trace contextRef="#ctx0" brushRef="#br0" timeOffset="111017.398">30472 11011 253 0,'0'0'5'0,"0"-8"26"15,4 3-6-15,-2 1-20 16,0 3-5-16,3-1-1 15,-3 2-2-15,1 0 4 16,1 0-1-16,-1 0 2 16,2 3-2-16,0 8 1 15,0 3 1-15,0 3 3 0,2 5-1 16,5 3-3-16,-4 4 0 16,1-2 1-16,0 2-2 15,2-3 1-15,-4-1-1 16,2-3-24-16,0-6-5 15,-2 0-4-15,0-8 6 0,2 0-16 16,1-6-10-16,2-2-21 16</inkml:trace>
  <inkml:trace contextRef="#ctx0" brushRef="#br0" timeOffset="111236.1076">30346 11139 274 0,'24'-11'7'0,"8"2"-5"15,7-2-7-15,8 1-27 16,4-1-40-16</inkml:trace>
  <inkml:trace contextRef="#ctx0" brushRef="#br0" timeOffset="112454.7696">28254 9997 357 0,'12'-30'21'16,"3"-4"5"-16,9-2-11 16,3 1-5-16,5 3-7 0,4-4-3 15,3 0 0-15,5 0 5 16,-1 3 0-16,4-5 3 16,1 5-1-16,1-7 1 15,5 2-3-15,-1-1 2 16,4 1-3-16,-1 0-1 15,2 1-2-15,-4 2 1 0,-8 3-2 16,-7 4 1-16,-5 4 1 16,-7 5-1-16,-1 5 0 15,-4 3-7-15,-1 4-17 16,2 2-35-16,1-1-90 0,-4-2-58 16</inkml:trace>
  <inkml:trace contextRef="#ctx0" brushRef="#br0" timeOffset="113157.8446">32167 10263 376 0,'-4'-3'18'16,"-6"-8"-8"-16,1 4-7 15,4 0 0-15,-3 0-3 16,0-3 0-16,1 0 1 0,-5-2-1 16,0-6 1-16,-2 0-1 15,-3-4 1-15,-3-3-1 16,-1-3 0-16,-4-4 1 15,-2-6 3-15,0-1 3 16,-2-5 4-16,0-5-3 0,1 1-3 16,1 0-2-16,1-2 0 15,-3 2-3-15,3-1 1 16,-1-1 0-16,0 3-1 16,0-6 1-16,0 3 0 15,0 0-1-15,-1 3 1 0,1-2-1 16,2 5 0-16,1 0 2 15,2 4-4-15,5 6 4 16,0 2-6-16,4 6-25 16,-2-1-67-16,3-2-95 15</inkml:trace>
  <inkml:trace contextRef="#ctx0" brushRef="#br0" timeOffset="114564.0165">27504 11168 270 0,'0'3'0'0,"0"-3"45"15,5 0-28-15,10 0-13 16,4 0-1-16,5-2-1 16,3-3-2-16,5-1 1 15,2 1 0-15,4 0-1 0,7-8 0 16,3 3 1-16,10-3-1 16,3-3 1-16,3 0-2 15,2-3 3-15,-2-1 1 16,-7 4 4-16,-8 2 9 15,-10-1-3-15,-10 6-8 0,-11 2-2 16,-4 3 0-16,-7 4-2 16,-1 0-1-16,-2 0-1 15,1 4-44-15,0 0-56 16,0-4-53-16</inkml:trace>
  <inkml:trace contextRef="#ctx0" brushRef="#br0" timeOffset="115407.7741">31593 11526 224 0,'-9'0'2'0,"0"0"28"16,3 0-1-16,5 0 4 15,-1 0-6-15,2 0-13 16,0 0 0-16,0 0-11 0,9-2-4 15,2 0-9-15,5 2-5 16,6-3 8-16,3 1-2 16,9-1 5-16,9-1 0 15,12-3 5-15,12 0-5 0,9 0 6 16,7-2 1 0,11 0 1-16,1 0 0 0,3 2 5 15,-10-2-3-15,-5 4 1 16,-5-1-4-16,-12 2-3 15,-8 4 2-15,-10 0-2 16,-12 4-3-16,-13 7-32 16,-18-2-88-16</inkml:trace>
  <inkml:trace contextRef="#ctx0" brushRef="#br0" timeOffset="121251.2504">28143 13089 83 0,'0'0'295'0,"0"0"-276"0,0 0-10 16,0 0-8-16,0 0 0 16,0-2 0-16,0 2 0 15,0 0 0-15,0 0 0 16,0 0-1-16,0 0 0 16,-3 0 0-16,-7 0 0 15,2 5 1-15,-6 6-1 0,-5 1 0 16,-1 5 0-16,-1 2 0 15,-4 2 0-15,0 4 1 16,-2 0-1-16,1-1-1 16,0 1 1-16,1-2 0 15,3-3 1-15,0-4-1 16,1 0 1-16,1-4-1 0,2-2 1 16,2-4-2-16,-2-1 1 15,4-1 1-15,-1-3-1 16,3-1 2-16,0 0-2 0,2 0 0 15,3-1 1-15,0-8 3 16,2 0 0-16,3-5 0 16,2-3-4-16,0 1 2 15,0-2-1-15,0-3 4 16,2 4 2-16,3-3 0 16,2 4-3-16,0 0-2 0,0 0 1 15,3 1-1-15,0 1 5 16,-1 2-1-16,4-1 1 15,-3 3 0-15,7-1-1 16,-5 0 0-16,5 6-4 16,0-1-2-16,3 6-1 15,-1 0 1-15,3 3 0 0,0 9-1 16,4 6 0-16,-4 5 0 16,5 6-1-16,2 3 4 15,1 4-2-15,3 1 0 16,5 0 2-16,3 0-2 0,5-4-23 15,8-6-24-15,2-10-119 16</inkml:trace>
  <inkml:trace contextRef="#ctx0" brushRef="#br0" timeOffset="122485.573">27616 13648 227 0,'-15'0'17'0,"4"-5"8"15,4-2 6-15,4 0 2 16,0 3-3-16,3-1-13 15,0 0-7-15,0-1-4 16,6-1-1-16,8 0-3 16,6-2-1-16,9 0 0 15,7-3-1-15,8 1 1 0,12-2 5 16,2-1-4-16,1 3 0 16,1 3 1-16,-5 0-2 15,-7 4 1-15,-7 1-4 16,-12 3-15-16,-7 0-54 0,-13 0-78 15</inkml:trace>
  <inkml:trace contextRef="#ctx0" brushRef="#br0" timeOffset="129531.9039">6999 7745 220 0,'2'0'9'0,"-1"-3"18"16,-1-1-15-16,2 4-7 16,4-2-5-16,-1 2 1 0,1 0 0 15,-1 0-1-15,0 0 0 16,3 0 0-16,-1 0 0 15,3 0 0-15,4 0 1 16,-1 0 1-16,4 0 1 16,2 0-1-16,3 0 0 15,3 0 1-15,4 0 1 0,2 0 1 16,3 0-1-16,3 0-2 16,4 0 0-16,5-4 0 15,0-1 1-15,4-1-1 16,3 1 1-16,-2 0 1 15,5 0 3-15,-2-1-1 16,6 1 0-16,1 1-2 0,1-1 1 16,5 0-3-16,4-1 0 15,7-1 0-15,0 0-1 16,7 0 1-16,0-1 1 16,3 1 1-16,2-1-2 0,-3-3 4 15,-1 2-1-15,2-1-2 16,-1 0 2-16,1 0 0 15,0 0 0-15,2 2 0 16,-1 1-1-16,2 0-2 16,-1 1-1-16,-2 1 0 0,0 1 1 15,2 2-2-15,-2 2 0 16,-3-1 1-16,0-1 0 16,-2 2-1-16,0-2 0 15,-3 0 0-15,-2-1 0 16,1 1 1-16,0-2-1 15,-1 1 0-15,0-1 0 16,2 1 1-16,-4-1-1 0,0 1 0 16,-1-1 0-16,-1 2 0 15,0 0 0-15,-3-1 0 16,1 1 0-16,-1 2 1 16,4-2-1-16,0 0-1 0,2 1 2 15,6-3-1-15,-3 1 0 16,3-3 0-16,4-1 0 15,-1 2 0-15,2 0 0 16,-1-1 5-16,5 0 2 16,-2 3-1-16,0 1 2 0,-1 2-3 15,1 0-3-15,-2 0-2 16,2 0 1-16,2 0 0 16,0 4-1-16,-1-3 1 15,3 3-1-15,-3 0 1 16,1 0-1-16,-2-1 0 15,-2-1 1-15,2 1-2 16,0-1 1-16,4 1 1 0,-3-1-1 16,1 0 0-16,4 0 0 15,-1 0 0-15,0 1 0 16,2-1 0-16,0 2 1 0,-1-1-2 16,0 1 1-16,-1-1 1 15,-4 1-1-15,-3 0 0 16,2-1 0-16,-3-1 0 15,-1 1 0-15,-4 1 0 16,4-2 2-16,-3 1-4 16,2 3 2-16,0-3 2 15,3 3-4-15,-1-1 4 0,1 0-1 16,0 1-1-16,0-1 0 16,-2 0 0-16,0 1 0 15,-1-1 0-15,1 2 1 16,-1-1-1-16,0-1-1 15,3 0 2-15,-3 0-1 0,-2 0 0 16,-1-2 0-16,-1-1 0 16,2 1 0-16,-5 1 0 15,2-1 1-15,0 1-2 0,-1 1 1 16,0-1 0-16,2 1 1 16,-8-1-1-16,0-1 0 15,-7-1 0-15,-1 0-1 16,-6-2 1-16,-2 1 0 15,-7 1 0-15,-3 4 1 16,-7 3-1-16,-13 2-27 0,-17-8-35 16,-12-3-235-16</inkml:trace>
  <inkml:trace contextRef="#ctx0" brushRef="#br0" timeOffset="134266.0488">8429 7702 38 0,'-5'0'26'0,"-2"0"-9"15,2 0-7-15,-4 0-4 16,2 0-4-16,0-2-1 16,-2-2 0-16,-2 1-1 0,4 1 0 15,-2-1 0-15,0-1-4 16,0-1-12-16,3 1 3 15,1 0-6-15,0-1 10 16,0 2 6-16,-1-3 5 16,1 1 5-16,-3-1 10 0,5 1 8 15,-4-2-4-15,0 0-4 16,2-2 11-16,-2 4-4 16,2-2 11-16,0-1-21 15,2 3 2-15,-1 1-1 16,1 1-2-16,1-1-3 15,-2 3-5-15,3-1-1 0,-2 2 4 16,3 0 0-16,0 0 0 16,0 0-8-16,0 0-5 15,0 3-2-15,6 4 11 16,5 5 1-16,1 0-3 16,4 0-1-16,4 1 1 0,1-3 0 15,5 1-1-15,1-4 0 16,0 1 3-16,3-5-2 15,-1-3 5-15,5 0 1 16,-3 0-5-16,1 0 0 16,-2 0-1-16,3-3 0 15,-1-1 0-15,2 0-2 16,0 1 1-16,-2-3 0 0,1 3-1 16,1-1 1-16,-2 0-1 15,6 1 2-15,0 1 0 16,3-1 1-16,1-1-1 15,4 2-1-15,1 2-1 0,-1 0 2 16,5 0-2-16,0 2-2 16,2 5 2-16,-1 2 0 15,-1 4 0-15,-2-2 0 0,0-1 0 16,-3-1 0-16,-2 0 2 16,-5 0-4-16,1-4 4 15,-6 0-2-15,-4-1 0 16,-3 3 0-16,0-1 0 15,-7-1 0-15,-1-2 0 16,-5 1-2-16,-4-1 1 16,-1-2 2-16,-3 2-1 0,-3-3 0 15,-1 0 2-15,0 0 2 16,0 0 3-16,-1 0 5 16,5 0 2-16,-1 0-5 15,2-3-7-15,2-1 2 16,4-1-2-16,-3 2-2 15,7-3 0-15,1 1 0 0,1-1 0 16,3 1 0-16,2-1 0 16,1-1 0-16,-1 2 0 15,1-1 1-15,3 3-1 0,-5-2 0 16,4 1 1-16,-4 1-2 16,0 1 2-16,-1 2-1 15,4 0 0-15,-4 0 0 16,2 0-1-16,-1 0 1 15,4 0 1-15,0 0-1 16,2 0 0-16,2 0 0 16,1 0 1-16,0 0-1 0,2-2 0 15,6 0 0-15,-3 1-1 16,3-3 2-16,-1 2-2 16,6 0 2-16,-3 0-1 15,2-1-1-15,0-1 2 16,-1 4-2-16,-1-3 1 0,4 3 0 15,-2 0 0-15,3 0-3 16,0 0 6-16,1 0-4 16,3 0 2-16,1 0-2 15,-4 0 0-15,2 3 2 0,2 1-1 16,-3 1 0-16,1-1 0 16,1 0 0-16,-2 3-1 15,0-2 1-15,2 0-1 16,-1 0 1-16,0 2 1 15,-1-3-2-15,-3 2 2 16,3-1-1-16,-1-3 0 0,-1 2 0 16,1-1 1-16,1-2-1 15,2-1 0-15,-2 0 0 16,-3 0 0-16,3 0 0 16,-3 0 0-16,0 0 1 15,-1-3-1-15,0-1 0 0,2 3-1 16,1-5 2-16,1 3-1 15,-3-2 0-15,-2-1 0 16,-2 1 0-16,-4-2 1 16,0 0-3-16,-4-3 4 0,0 2-1 15,-3-3 2-15,1 2 5 16,1-3-1-16,-3 1-4 16,2 0-1-16,-5 0-1 15,2 2 0-15,-8 6-1 16,-1-1 0-16,-1 4-1 15,-7 0-1-15,-4 2-23 0,-8 7-24 16,0-1-37-16,-20-5-130 16</inkml:trace>
  <inkml:trace contextRef="#ctx0" brushRef="#br0" timeOffset="135328.4714">8278 7725 182 0,'-7'-18'37'0,"1"-1"-9"15,2 1-1-15,1 0-11 0,-1 2-5 16,1 0-3-16,1 2-2 16,-1 1-4-16,1 1-2 15,0 2 1-15,0 2 4 16,1 1 2-16,1 0 2 16,-3 3 0-16,3 0-3 0,0 1-1 15,0 1-3-15,3 0-2 16,4 2 0-16,3 0 0 15,2 0 0-15,5 4 0 16,3 3-1-16,-3 0-4 16,5 2 3-16,-2 1-1 15,3 1 2-15,-1 0 1 0,1 2-1 16,3-3 1-16,4 3 0 16,-1-3 1-16,3 3-2 15,4-1 1-15,0 1 0 16,3 1 1-16,-2-3-1 15,5 1 1-15,-2-1-1 0,2 0 0 16,-2-4 0-16,3 0 0 16,3-3 1-16,0 1 1 15,-4-3-1-15,2 0 0 16,-1-2-1-16,1 0 1 0,-3 0-1 16,-2 0 1-16,1 0 0 15,-1 0 0-15,-3-4-1 16,-2-1 1-16,0 4-1 15,-4-2 1-15,-1 1-1 16,-2-1 2-16,0 1-2 16,2 1 1-16,-2-2 0 15,2 3-1-15,3 0 0 0,-3 0 0 16,-2 4 0-16,-1 1-32 16,-9 0-70-16</inkml:trace>
  <inkml:trace contextRef="#ctx0" brushRef="#br0" timeOffset="137468.9706">8745 9093 93 0,'0'0'30'16,"0"0"-10"-16,0 0-5 0,0 0-2 15,0 0 10-15,0 0 3 16,5 0 11-16,0 0-25 16,3 0-7-16,1-1 2 15,3-2-4-15,3 2-1 16,2-1-1-16,0-2 1 15,2 1 1-15,3 1 7 16,1-1 4-16,3 1-4 0,1 0-3 16,5-1-4-16,2 3-1 15,7-3-1-15,6 3 0 16,1-1-1-16,6-1 0 16,0 1 1-16,1-5-1 15,-3 1 0-15,-1-5 0 16,-1 3 0-16,-3-1 1 0,-1-5-1 15,1 4 0-15,-4-1 0 16,2-1 1-16,-7 2-1 16,-1 0 1-16,-8 2-1 15,-2 1 0-15,-8 1 0 0,-4 3 1 16,-3 1-1-16,-5 1-4 16,-6 0-30-16,-1 0-56 15,-1 0 8-15</inkml:trace>
  <inkml:trace contextRef="#ctx0" brushRef="#br0" timeOffset="137875.1532">8829 9175 182 0,'0'0'19'16,"11"-6"-14"-16,9 1 8 0,4-2-9 15,9-1 16-15,7-2-14 16,4 0 5-16,3-3 7 16,3 1 3-16,2-3 0 15,1 0-3-15,-2 1-3 16,-2-3 1-16,-2 6-5 0,-4-3-2 16,-2 6-2-16,-3 0-4 15,-2 5-3-15,-4 3 2 16,-6 0-7-16,-11 7-36 15,-15-3-94-15</inkml:trace>
  <inkml:trace contextRef="#ctx0" brushRef="#br0" timeOffset="139546.9088">10842 8838 272 0,'-11'-3'25'0,"3"-8"-12"16,1 0 11-16,2 6-4 16,2 1-11-16,-1 0-4 0,3 3-2 15,-1 1-3-15,2 0 1 16,-4 0-2-16,4 0-4 16,0 0-5-16,-1 0 4 15,1 0 3-15,0 0 1 16,0 0-3-16,1 1-10 0,10 1 24 15,4 0-2-15,11-2-2 16,3 0 7-16,6 0-5 16,7 0-3-16,8 0-2 15,1 0-2-15,4-2 0 16,3-1 1-16,0-6 0 0,3 2 0 16,1-2 5-16,0-4 10 15,-1 1 0-15,-1-2 3 16,-3-1-4-16,-1 1 2 15,-2 1-6-15,-6 1 0 16,1 3-8-16,-6 6-2 16,-5 1 1-16,-4 2-2 0,-8 7-2 15,-9 0-60-15,-15-7-97 16</inkml:trace>
  <inkml:trace contextRef="#ctx0" brushRef="#br0" timeOffset="147983.801">12679 8843 285 0,'-8'-10'24'16,"0"1"-8"-16,2 0-7 15,3 4 1-15,1-3-3 16,2 5-2-16,0-1-3 15,0 1-9-15,0-1 12 0,5 3-4 16,2-1-2-16,0 0-5 16,5 2-3-16,2 0 2 15,2 0 3-15,2 0 1 16,3 0 2-16,3 0 2 16,6 0-1-16,5 0-1 15,0 0 3-15,9-2 0 0,4 0-2 16,3-2 3-16,6 3-2 15,1-1 1-15,6-1 0 16,3-1 1-16,2 0-2 16,8-1 2-16,4 3 0 15,4-2 3-15,5 1-3 0,0 1-2 16,3-1 0-16,0-1 0 16,1 4 0-16,1-3-1 15,-2 1 2-15,4 0 0 16,1 0 1-16,-3 0 0 15,7 1-2-15,-5-1-1 0,1 2 1 16,-1 0-1-16,-7 0 0 16,-4 0 1-16,-7 0-2 15,-7 0 1-15,-9 0 1 16,-7 5-1-16,-8 1-1 16,-9 1 1-16,-1 1 0 15,-4 3 0-15,-1 0 0 0,-4 4-10 16,-4-2-21-16,-8 0-73 15</inkml:trace>
  <inkml:trace contextRef="#ctx0" brushRef="#br0" timeOffset="155186.4133">15433 10013 342 0,'0'-16'2'16,"0"-3"19"-16,0 3-9 0,0 1 7 15,0 5-17-15,0 1-3 16,0 0 1-16,2 2-6 16,1 0 2-16,1 1 3 15,0 1 3-15,0 1-2 16,-2 3 2-16,1 1-1 0,1 0-1 16,1 10-3-16,4 10 2 15,0 10 0-15,3 11 2 16,2 11-2-16,-2 11 2 15,-2 6 1-15,0 6-1 16,-5-7-1-16,-2-2 1 16,-3-13-1-16,0-10 0 15,0-12 0-15,0-11 1 0,0-7-1 16,0-6 1-16,0-3 14 16,0-4 6-16,-3 0 5 15,-10-7 3-15,-3-11-18 16,-4-7-10-16,-3-5 0 15,-4-11 1-15,4-7-6 0,1-1 1 16,2-2 3-16,6 2 0 16,7 5 3-16,5 5 1 15,2 3-1-15,2 2 1 16,12 2-2-16,11-2-2 16,4 4-2-16,7 1-1 0,3 3-4 15,3 4-2-15,-8 9 1 16,-2 8 3-16,-10 5 4 15,-8 7-2-15,-12 15-1 16,-2 6 0-16,-14 6 2 0,-8 6 1 16,-5 0 2-1,3 2-1-15,2-1 0 0,3-6-19 16,9-6-52-16,4-15-104 16</inkml:trace>
  <inkml:trace contextRef="#ctx0" brushRef="#br0" timeOffset="155561.3901">15913 9803 347 0,'0'2'-2'16,"-2"-2"23"-16,2 5-18 0,0 9-15 16,0 6 8-16,0 10 5 15,-6 9-2-15,1 11 2 16,-5 6-1-16,-3 10 0 16,-1 2 1-16,1 2-1 15,2-5 3-15,7-6 4 16,4-6 4-16,2-7 6 0,13-12 1 15,6-3 8-15,3-2-4 16,3-6-5-16,5 0-7 16,0-4-4-16,6 4-3 15,-2-4-2-15,-2-5-1 0,-7-5-49 16,-11-9-136-16</inkml:trace>
  <inkml:trace contextRef="#ctx0" brushRef="#br0" timeOffset="156717.7896">16272 10297 309 0,'-7'-11'8'15,"3"1"43"-15,1-3-6 0,1 3-13 16,2-3-14-16,0-3-5 16,2-2-5-16,5-5-5 15,1-2 2-15,6-7-1 16,-2-2 0-16,3-5 2 0,-3-1-1 16,1 0 0-16,-1 2 0 15,0 4 2-15,0 2-7 16,-4 7 1-16,-1 9-1 15,-1 3 0-15,1 8 0 16,0 5-1-16,0 0-7 16,4 13 3-16,4 6 3 0,-1 6 1 15,6 9 1-15,-4 0 0 16,-3 2-7-16,0 3-14 16,-5-2-7-16,-6 2-20 15,-2-2-17-15,0-5-65 16</inkml:trace>
  <inkml:trace contextRef="#ctx0" brushRef="#br0" timeOffset="156889.6544">16407 10326 405 0,'-5'-11'39'0,"0"-3"4"15,4-2-20-15,1-1-10 16,9 0-8-16,12-6-7 15,13-2-16-15,12-5-22 16,8-3-13-16,0-4-24 0,1-3-94 16</inkml:trace>
  <inkml:trace contextRef="#ctx0" brushRef="#br0" timeOffset="157092.7697">16889 9899 401 0,'-3'0'46'15,"-2"-4"-4"-15,3 4-24 16,2 0-16-16,-2 15-9 16,-1 10 1-16,1 13 5 15,-2 12 1-15,-1 12 1 16,1 6-1-16,0 5 0 0,4-6-6 16,-1 0-65-16,1-12-7 15,0-18-71-15</inkml:trace>
  <inkml:trace contextRef="#ctx0" brushRef="#br0" timeOffset="157733.3527">17113 10133 407 0,'0'-10'50'16,"0"-2"-23"-16,0 2-5 0,0 6-8 15,0 4-9-15,0 0-11 16,0 9-1-16,1 9 1 16,6 7 6-16,-1 4 0 15,1 8 0-15,-1 1-2 0,-4-1 3 16,1-1-2-16,-3-4 2 16,0-5-1-16,0-8-1 15,0-5 1-15,0-4 1 16,-2-5-2-16,1-5 4 15,-4 0 1-15,2-2 16 16,-4-11-2-16,-2-5-12 0,0-7-3 16,0-7-3-16,2-5 3 15,3-2-5-15,4-2 1 16,0 0 4-16,9 7-5 16,9 4-1-16,6 3-3 15,-2 7 2-15,7 6 3 16,-2 3-1-16,0 6 1 0,-1 5-1 15,-6 0-2-15,-3 5-21 16,-6 9 1-16,-5 4 3 16,-6 4 4-16,-3 1-3 15,-7 6 7-15,-6-3 7 0,-1 3 2 16,2-3 3-16,3-1-2 16,5 0-1-16,4-3 3 15,3-4-2-15,0-1-1 16,9-4-1-16,5-1-3 15,2-1 5-15,6 2 5 0,-3-3 1 16,-1 3-1-16,2 1 4 16,-7 0 3-16,-3 3-2 15,-5-3 2-15,-5 0-3 16,0 0 1-16,-12 1 4 16,-7-2-3-16,-6 0-4 15,-9 1-3-15,-8-8-13 16,-6-6-51-16,-3 0-137 0</inkml:trace>
  <inkml:trace contextRef="#ctx0" brushRef="#br0" timeOffset="158014.5627">17531 9715 411 0,'32'0'-5'16,"-10"4"7"-16,-4 17-3 15,-1 17-1-15,-5 16 1 16,-5 13 0-16,-7 15 6 0,-2 11 5 16,-11 0-4-16,-4 0-3 15,-2-10 0-15,-4-6-3 16,2-7 1-16,-3-13-6 15,2-4-18-15,-3-4-42 16,2-11-64-16</inkml:trace>
  <inkml:trace contextRef="#ctx0" brushRef="#br0" timeOffset="158717.6478">18026 9903 324 0,'0'-6'16'0,"0"3"16"0,0 3-26 16,10 0-12-16,0 3 13 15,2 10-10-15,5 1 1 16,-1 4 0-16,0 2 2 0,-4-1 1 16,2-1-1-16,-6-4-2 15,-1-1-10-15,1-6-2 16,-6 0 2-16,1-5 2 16,-1-2-4-16,0 0-17 15,-2-9 20-15,0-3-19 0,0-4 9 16,0-6 19-16,0 2 11 15,-2 2 30-15,-3 2 15 16,3 4-14-16,-2 5 0 16,0 7-9-16,1 0-15 15,-4 7-15-15,-2 11-4 16,-4 5 1-16,1 2 1 0,0 5-1 16,5-3-28-16,4-4-17 15,3-7-34-15,3-10-60 16</inkml:trace>
  <inkml:trace contextRef="#ctx0" brushRef="#br0" timeOffset="159186.3552">18438 9837 415 0,'10'-13'26'15,"-4"1"16"-15,-3 3-22 16,-1 3-8-16,4 4-6 0,-1 2-6 15,4 6-5-15,-2 10 1 16,6 6 2-16,-3 6-5 16,1 8-3-16,-1 0 2 15,-5 1-1-15,0-3-3 0,-2-4 1 16,-1-5 4-16,-2-7 3 16,2-7 3-16,-2-4 2 15,0-5-1-15,0-2 7 16,0 0 14-16,-5-9 2 15,-4-6-15-15,-2-6-5 0,0-8-3 16,-1-5 1-16,2-3-1 16,3-6 0-16,4-3-2 15,3 3 0-15,0-1-8 16,5 6-1-16,4 6 2 16,4 9 12-16,-3 5-8 0,2 7 2 15,0 6 4-15,-3 5-3 16,-1 2-1-16,-5 12-4 15,-3 7 3-15,-3 6-2 16,-12 4-2-16,-4 1 0 16,0-2-6-16,1-5-29 15,7-4-16-15,8-10-59 0,3-11-36 16</inkml:trace>
  <inkml:trace contextRef="#ctx0" brushRef="#br0" timeOffset="159436.3433">18851 9621 410 0,'3'-3'40'15,"-3"-3"5"-15,0 4-34 16,0 2-8-16,0 0-7 0,0 12-5 16,0 12 5-16,-3 8 3 15,-6 9 1-15,-6 9 0 16,8 7 0-16,0 0 1 15,4 0-1-15,3-5-1 16,3-7 0-16,9-8 0 0,14-6 0 16,-1-10-9-16,7-5-11 15,6-7-24-15,-1-9-32 16,5-5-27-16</inkml:trace>
  <inkml:trace contextRef="#ctx0" brushRef="#br0" timeOffset="160045.6806">19316 9658 427 0,'0'-12'18'0,"0"1"14"16,0 6-17-16,0 3-4 0,1 2-12 16,3 5-13-16,-3 13-9 15,1 11 20-15,1 6 4 16,-3 8-2-16,0 4 1 15,0-1-5-15,0-2 0 16,-5-7 0-16,5-11 3 16,-1-10 2-16,1-3-1 0,0-10 1 15,-2-3 1-15,0 0 16 16,1-12 12-16,-5-4-19 16,1-9-7-16,0-5-2 15,-3-6-1-15,3-2 1 16,-2 0-3-16,3 5 1 0,1-1 2 15,1 7-2-15,0 8 2 16,2-1 1-16,0 2 3 16,0 6-2-16,7 1-1 15,7-2-7-15,6 3 2 16,4 2 4-16,3 5-13 0,2 1 7 16,0 2 0-16,-5 2-5 15,-6 9-1-15,-4 3 2 16,-6 0 2-16,-6 0 2 15,-2 1 1-15,-2 1 2 16,-6-2 1-16,-1-1 2 16,1 1-1-16,-1-1 1 0,3 1-1 15,2-2 0-15,4 2 0 16,0 1-10-16,0 0 2 16,6 2 4-16,3 3-1 15,0-3 4-15,0 1 1 16,-1 0 10-16,-3 0-2 0,-3-2-2 15,-2-2-4-15,0-2 3 16,-14 1-2-16,-5-6-1 16,-3-1 0-16,-6-4-6 15,-5-2-29-15,1-17-65 0</inkml:trace>
  <inkml:trace contextRef="#ctx0" brushRef="#br0" timeOffset="160295.6643">19506 9357 214 0,'18'-13'237'0,"2"3"-193"16,4 2-29-16,7 8-14 16,9 5-5-16,6 17 2 15,3 11 2-15,-1 13-1 16,-4 10 0-16,-12 9 1 0,-11 8 0 15,-11 6-1-15,-10 5-11 16,-17-2 6-16,-13 3-1 16,-11 1-7-16,-12 3-17 15,-4-9-46-15,-4-5-100 0</inkml:trace>
  <inkml:trace contextRef="#ctx0" brushRef="#br0" timeOffset="161326.8263">15844 11141 124 0,'-2'3'37'0,"2"-1"2"16,0-2-34-16,2 0-9 15,8 0 4-15,2 0 20 16,6 0-1-16,0 0-1 0,4 0 11 15,5-3-5-15,1-1-14 16,5 0 0-16,4 0 0 16,4-1-4-16,8 0 2 15,3 0-2-15,8 0 2 16,4-5-3-16,6 3-2 16,3-4-1-16,9 1-1 0,-8 1-1 15,2 0 1-15,-6 0-3 16,-9 0-3-16,-8 2 1 15,-11 0 3-15,-9 0 1 16,-8 2 0-16,-12 1 2 0,-8 0 8 16,-1 4 23-16,-2-2-3 15,-2 2-9-15,5 0-18 16,2 0-5-16,4 0-63 16,0-8-39-16</inkml:trace>
  <inkml:trace contextRef="#ctx0" brushRef="#br0" timeOffset="162295.5045">16287 9907 238 0,'-7'-15'-12'0,"0"1"40"15,2 1-4-15,2 5-1 16,-1 0-13-16,2 1-3 16,-1 4-1-16,0 1-4 0,-1 2-1 15,1 3-1-15,-5 17-3 16,2 10-2-16,-1 12 1 16,2 9 2-16,-3 13 13 15,3 10 6-15,3 1-4 16,1-1-8-16,-3-4-3 0,4-10 0 15,0-13-1-15,0-11-1 16,5-15-4-16,2-7-12 16,3-8-11-16,-1-6-7 15,-2-9-25-15,1-16-87 16</inkml:trace>
  <inkml:trace contextRef="#ctx0" brushRef="#br0" timeOffset="162576.7856">16396 9901 106 0,'0'-19'270'0,"0"0"-252"16,-2 5 9-16,0 5 1 16,2 4-15-16,0 5-8 15,10 0-8-15,5 9-6 0,9 10 4 16,1 12 7-16,8 10-2 15,-5 7-4-15,-3 6-2 16,-3 6-3-16,-8 1 6 16,-3-2 2-16,-4-6 1 15,-5-6 0-15,-1-6 0 0,-1-3-4 16,0-9-18-16,0-5-24 16,0-8-36-16,-7-9-70 15</inkml:trace>
  <inkml:trace contextRef="#ctx0" brushRef="#br0" timeOffset="162795.5198">16349 10261 117 0,'-16'-5'221'16,"5"-5"-184"-16,4-3 17 15,7 3-21-15,6-2-32 16,15 0-11-16,13-1-11 16,9 1-5-16,15-2 1 0,5-2-40 15,-1-4-79-15</inkml:trace>
  <inkml:trace contextRef="#ctx0" brushRef="#br0" timeOffset="164592.2642">17973 10013 293 0,'-5'-3'-3'16,"2"-4"22"-16,3 1-1 15,0 1 2-15,0 2-7 16,0 1-2-16,8 0-11 0,2 2-3 15,6 0-1-15,4 0 6 16,0 2-2-16,1 3 2 16,1 4-5-16,-2 0-9 15,-3-4-5-15,0 3 0 16,-7-5 8-16,2 0 1 0,-2 1-4 16,-3-2-14-16,2 0-32 15,-1-2-11-15,-3 0-27 16</inkml:trace>
  <inkml:trace contextRef="#ctx0" brushRef="#br0" timeOffset="164748.6091">18190 9989 175 0,'-6'-15'63'0,"-1"3"-17"0,2 1-9 15,0 2-1-15,-2 6-14 16,-1 3-7-16,-3 3-12 16,-3 13-8-16,-4 11 0 15,-6 9-5-15,-3 10-14 16,-1 6-20-16,0-2-46 0,-1-6-69 15</inkml:trace>
  <inkml:trace contextRef="#ctx0" brushRef="#br0" timeOffset="165326.7026">19049 10572 162 0,'5'2'33'0,"-5"-2"-26"16,0 0-3-16,-2 0 1 15,-9 0-6-15,-3-4-1 0,-5 2-3 16,-6 1 2-16,-5-1 3 16,-3 2 4-16,-2-2-4 15,1 0 11-15,-2-1 14 16,7 0 10-16,7 2 0 15,3-3-5-15,8 1-7 16,5 2-13-16,1-2-5 0,5 3 7 16,0-3-4-16,5-1 3 15,15-4-4-15,9-3-11 16,7-2 2-16,16-1 3 16,5-2-1-16,9-2 1 15,0-2-1-15,5-1 1 0,3-2 8 16,0-4 6-16,3 0 1 15,-3 0-2-15,-3 4 1 16,-1 2-10-16,-7 5-1 16,-11 5-4-16,-5 7 1 15,-9 4-2-15,-4 0-6 16,-9 10-28-16,-4 5-21 0,-8-2-34 16,-9-4-136-16</inkml:trace>
  <inkml:trace contextRef="#ctx0" brushRef="#br0" timeOffset="168263.9833">14704 9990 413 0,'4'-1'57'16,"-2"-9"-34"-16,0 4-10 0,3 0-9 16,-1 1-3-16,1-1-2 15,2-1 1-15,-1 2 0 16,1 0-1-16,-2-1 2 16,-3 2-2-16,0 3 1 15,-1-3 2-15,1 4-2 0,-2 0 1 16,0 0-1-16,-5 0 0 15,-9 0-1-15,-8 4 0 16,-10 7 0-16,-7 5-1 16,-16 3-1-16,-4 6 1 15,-9 4-1-15,-6 3-1 16,1 0 1-16,5 0 2 0,0 0 1 16,13-3 0-16,5-3 0 15,5 1 1-15,5-4-2 16,4-1 2-16,8-2-2 15,4-5 0-15,5 0 2 16,2-5-2-16,9 0 1 0,2-5-1 16,5 0-1-16,1-1-3 15,0-1-1-15,14 1 7 16,4-4-2-16,6 1 7 16,3-1-1-16,8 0-2 0,5 0 0 15,1 0-1-15,2-3 0 16,3-2 2-16,3-2 1 15,-1 2 1-15,1-3 2 16,-1 1 0-16,-3 2-6 16,0-2 0-16,-5 1-1 15,-6 2-1-15,-7 1 1 16,-4 1 0-16,-3 2-1 0,-8 0 1 16,-2 0-2-16,-5 0 1 15,0 0-1-15,-3 7 0 16,-2 1-1-16,0 0 1 15,0 3-3-15,0 2 0 0,-4 1 0 16,-6 2-2-16,-1 2 1 16,-5-1 1-16,-4 5 2 15,-2 3 1-15,-1-1-2 16,-2 0 3-16,1 3 2 16,3 0-4-16,0-4 4 0,2 4-4 15,4-4 2-15,0-2-1 16,3-3 2-16,-1-2-1 15,4 2 0-15,-3-6 0 16,4 3-1-16,1-4 2 16,0 1-2-16,2 0 2 15,1-3-1-15,2 0-1 0,1-4 1 16,1 1-1-16,0-1 1 16,0-2-2-16,0 2 1 15,5-5 4-15,4 0-3 16,4 0 1-16,6 0-1 15,4-5 4-15,4-3-4 0,4-1 0 16,1 0 2-16,4-2-3 16,3-1 1-16,2 0 2 15,3 3-3-15,2-4 2 16,-2 2-1-16,0 0-1 16,-2-1 0-16,-4 2-4 0,-1-2 4 15,-6 4 1-15,-1-2-2 16,-8 5 1-16,-3 5-7 15,-4 0-26-15,-8 0-31 16,-7 1-56-16</inkml:trace>
  <inkml:trace contextRef="#ctx0" brushRef="#br0" timeOffset="169638.8945">14030 11169 305 0,'0'-3'8'15,"0"-5"12"-15,0 5-3 16,0-1-6-16,0 2-2 16,0 2 6-16,0-1 1 0,0 1-9 15,0 0-1-15,0 0 1 16,0 0-6-16,0 0-3 16,0 5 0-16,0 8-1 15,3 2 1-15,1 5 1 16,1 5 0-16,2 6 0 15,0-1 1-15,-1 2-1 16,1 2 2-16,0-4-1 0,0-1 1 16,-2-6-1-16,-1-5 0 15,2-6 0-15,-5-5 1 16,-1 1-2-16,4-7-1 16,-4-1 2-16,0 0 2 15,0 0 3-15,0-1 5 0,0-7-5 16,0 0-3-16,0-1-1 15,0-4-1-15,0 1 0 16,0-1 2-16,0-1-2 16,0 0 0-16,0 0 0 15,3-2-2-15,8 5 0 0,2-4 1 16,1 7-3-16,1-3 4 16,0 6-2-16,2-1-5 15,-3 4-4-15,3 2 8 16,-4 0 0-16,2 0-2 0,-2 8 5 15,5 2-3-15,-2 2 3 16,0 1 0-16,-2 2-2 16,-1-1-1-16,-2-2 0 15,-6 0-1-15,-3 0 3 16,-2-4 0-16,0 1 0 16,-6 0 2-16,-8-2 7 15,-2 0-5-15,-3 1 3 0,-3-1 0 16,-2-2-4-16,-1 6-2 15,0 0-7-15,-1-1-15 16,7 3-35-16,1-5-58 16</inkml:trace>
  <inkml:trace contextRef="#ctx0" brushRef="#br0" timeOffset="170373.2045">14593 11133 127 0,'0'-5'41'15,"0"0"23"-15,0 1-22 16,0 3-5-16,0-3-18 0,0 4-11 16,0 0-6-16,0 0-1 15,0 0-8-15,-2 4 4 16,-4 3 2-16,-4 5 1 16,1 2 0-16,-3 4 1 15,-1 2-2-15,1 1 1 0,5 4 0 16,0-2 0-16,7 2-5 15,0 1 1-15,0-2 1 16,4 2 1-16,4-7 2 16,1-3 1-16,1-3 0 15,5-6 6-15,-1-6 9 0,4-1 4 16,6 0 0-16,2-6-7 16,1-6-9-16,5 0-1 15,-5 0-7-15,-1-2-30 16,-8-1-18-16,-4-1-8 15,-7 0-21-15,-7-2-37 16</inkml:trace>
  <inkml:trace contextRef="#ctx0" brushRef="#br0" timeOffset="170560.7288">14514 11281 129 0,'-9'2'163'15,"2"-2"-104"-15,5 0-17 16,2 0 5-16,0-5-35 16,11-2-14-16,5-4-1 0,7 0 0 15,8-3-15-15,3-2-27 16,2 0-13-16,0-4-51 16</inkml:trace>
  <inkml:trace contextRef="#ctx0" brushRef="#br0" timeOffset="171248.1549">14926 10986 305 0,'0'-6'19'0,"0"-1"33"16,0 3-25-16,0 3-12 0,0 1-8 15,5 0-13-15,4 7 1 16,1 7 4-16,5 5 1 15,-1 7 1-15,2 2-1 16,-2 4 0-16,-1-3 0 16,-2-1 0-16,-1-3-2 15,-2-3-3-15,-4-8 0 0,1-3 2 16,-3-4 5-16,-2-2 0 16,1-1-2-16,-1-4 1 15,0 0 0-15,0 0 10 16,0 0 19-16,-5-9-8 15,-5-5-12-15,-2-6-7 0,2-3-2 16,-3-2 1-16,4-7-1 16,2-1 0-16,4-1-2 15,3 3 2-15,0-5-1 16,5 2 7-16,7 2-7 0,6 3-7 16,4 3 6-16,4 1-1 15,-4 7 5-15,2 4-3 16,-4 7 1-16,-1 4-2 15,-4 3-2-15,-5 5-4 16,-5 10-7-16,-3 5 7 0,-2 7 1 16,0-1 2-16,-8 3-2 15,-3-1 4-15,1-1-1 16,2-2 2-16,4-2 0 16,-1-3 0-16,5-1 0 15,0-4 0-15,0 1 1 16,4-4-4-16,6-1 1 0,5 0-1 15,2-4-1-15,2 0 2 16,-1 0 5-16,-1-2-1 16,2 1-2-16,0 3-3 15,3 0 12-15,-2-1 14 16,-3 4 5-16,-2-2-22 0,-6 3-5 16,-9 1 1-16,-7 2-4 15,-17 2-5-15,-17 3-4 16,-13 4-7-16,-16 2-32 15,-14-4-54-15</inkml:trace>
  <inkml:trace contextRef="#ctx0" brushRef="#br0" timeOffset="174294.8328">20885 9860 496 0,'0'-11'15'0,"2"-5"-9"0,9 4-8 16,5 1 0-16,6-2-16 16,8-1 8-16,1 2 8 15,4-4-8-15,3 0 4 16,4-1-1-16,2 3-3 0,2-2 3 15,0 2-15-15,-2 3 2 16,-2-1-9-16,-6 3-13 16,-7 2-14-16,-4 0-30 15,-11 0-44-15</inkml:trace>
  <inkml:trace contextRef="#ctx0" brushRef="#br0" timeOffset="174513.5811">21083 10053 413 0,'0'0'45'0,"2"0"-10"15,15-2-33-15,10-5-6 0,11 0 3 16,11-4 0-16,8 0-15 15,3-1-15-15,2-6-14 16,-2-2-31-16,-1-8-92 16</inkml:trace>
  <inkml:trace contextRef="#ctx0" brushRef="#br0" timeOffset="175075.9921">21901 9478 412 0,'0'-17'0'0,"0"0"21"0,0 5-10 15,0 5 4-15,0 4-10 16,0 3-3-16,4 0-6 16,1 14 1-16,5 5 0 0,0 14 4 15,2 5-2-15,1 11 2 16,1 6-1-16,-2 4 0 15,0 2 0-15,1-8 0 16,-2-3-11-16,-1-9 4 16,0-7 6-16,-2-13 0 15,-2-7 1-15,-5-4 0 16,1-7 1-16,-2-3 0 0,0-7 12 16,-7-9 2-16,-2-8-11 15,-6-8-3-15,0-7 0 16,-4-6-1-16,-1-3 1 15,3-2-1-15,-1-3 0 16,4-1-3-16,1 1-1 16,7 3 2-16,5 0 2 0,1 2-1 15,14 7 3-15,13 1-2 16,11 7 0-16,15 4-4 16,5 9-5-16,5 8-10 15,-4 7-11-15,-8 5-5 0,-10 9-14 16,-20 9 29-16,-12 9 10 15,-9 3 8-15,-16 5 2 16,-12 3 1-16,-6 0 0 16,-7 1 0-16,2-2 5 15,5-3-5-15,5-6-1 16,4-1-6-16,11-4-32 0,3-11-49 16,7-1-13-16</inkml:trace>
  <inkml:trace contextRef="#ctx0" brushRef="#br0" timeOffset="175372.8538">22593 9222 381 0,'4'-4'17'0,"-4"-1"-4"15,0 5-11-15,0 5-6 16,0 13-8-16,-6 9 11 16,0 10-1-16,5 6 1 0,-1 7 2 15,2 5 1-15,3 0-1 16,14-3 0-16,0-4 0 16,9-1-1-16,2-7 0 15,6-4-2-15,2-2 2 16,4-5-1-16,0-5-22 15,-1-7-48-15,-2-14-70 0</inkml:trace>
  <inkml:trace contextRef="#ctx0" brushRef="#br0" timeOffset="175763.459">23140 9663 376 0,'-5'-1'8'0,"0"-13"19"16,-1 1-2-16,1-1-9 16,5-4-6-16,-1-3-5 0,1-6 0 15,0-3-4-15,0-6 0 16,0-2-1-16,0 0 3 16,0 0-4-16,0-1 2 15,0 3-1-15,3 4 1 16,4 3 0-16,0 4 4 15,3 5 0-15,2 1 1 0,3 5-2 16,4 3-1-16,-3 6-2 16,7 5-1-16,-3 7-2 15,2 13 0-15,-3 10-2 16,3 7 4-16,-4 8-2 16,-2 5 1-16,-1 4 2 0,-3-3-3 15,0-1-9-15,0-6-9 16,-2-5-3-16,-3-3-24 15,-5-9-7-15,-2-11-26 16,-7-7-91-16</inkml:trace>
  <inkml:trace contextRef="#ctx0" brushRef="#br0" timeOffset="175966.5625">23094 9528 425 0,'-9'-12'12'16,"9"-6"29"-16,4 6-8 15,11-3-31-15,12 1-5 16,4-3-4-16,5-1 1 0,1-3-23 16,0 0-24-16,-1-6-5 15,-8-7-46-15,0-7-30 16</inkml:trace>
  <inkml:trace contextRef="#ctx0" brushRef="#br0" timeOffset="176200.9253">23464 8954 237 0,'14'0'3'15,"6"0"7"-15,5 0 1 0,7 11-8 16,6 8 3-16,1 8-2 15,1 7 4-15,3 7 10 16,-2 9 9-16,-2 4-4 16,-9 10-3-16,-7 3-1 15,-8 5-4-15,-10 1-4 0,-7 1-1 16,-23 5-6-16,-18 2-4 16,-18-1-33-16,-19-3-59 15</inkml:trace>
  <inkml:trace contextRef="#ctx0" brushRef="#br0" timeOffset="182091.2243">12269 8590 154 0,'0'-7'24'0,"0"0"17"15,0-4 10-15,0 6-18 16,0-2-15-16,0 3-7 16,0-1-7-16,0 3-1 0,0 0-2 15,0 0-1-15,0 2 0 16,0-1 0-16,0 1 3 15,0 0 0-15,0 0-3 16,2 0-1-16,6 0 0 16,2 0-1-16,1 7 2 15,3 3 0-15,0 1-1 0,1 5 1 16,1 0-1-16,1 2 2 16,-4 2-1-16,4-1 0 15,-3-1 0-15,4 3 0 16,-2-3 0-16,1-2 0 15,1-1 0-15,-4-4 0 16,4-3-1-16,-4 0 0 0,5-5-2 16,0-1 13-16,2-1-2 15,5-1-4-15,1 0 1 16,5 0-2-16,2 0 0 16,2 0-2-16,1 0-1 0,1 0 1 15,0-1 0-15,0 1-1 16,-1-2 1-16,4 0-1 15,0 1 0-15,1 1 1 16,-1 0-1-16,6 0 0 16,0 3 1-16,-2 6-1 15,-1 0-1-15,2 5 1 0,-2-1 0 16,0 1 0-16,-5 0 0 16,-1 1 0-16,-4 0 1 15,-2 0-1-15,-5 1 0 16,-3-2-1-16,-3 4 1 15,-3-2 0-15,-5 0 0 0,-3 0 0 16,-3-2 1-16,-1 1-2 16,0-5 3-16,-4-1-2 15,-1-4 1-15,1 1-1 16,0-2 1-16,-2-3-1 0,0-1 2 16,0 0 10-16,0 0 16 15,0 0 5-15,0-1-19 16,1-9-10-16,-1 3-2 15,2-3-1-15,0-1-1 16,0 2 2-16,1-1-4 16,1-1 2-16,2 0-1 0,-3 2 1 15,3 0 0-15,0 0 0 16,1 0 4-16,0 2-1 16,3-2 0-16,-1 4-2 15,3-2 0-15,-1 1 0 16,3 1-1-16,5 0-1 0,-2 0 1 15,3-1 0-15,2 1-1 16,0 0 2-16,-1 1-1 16,0-1-1-16,1 1 2 15,3-2-2-15,0-1 1 16,2 2 1-16,2-2-2 0,0 0 1 16,5 0 0-16,-2 1 0 15,2 1 1-15,0-1-2 16,-2 1 1-16,3 0 1 15,-3 3-2-15,2 1 1 16,-1-1 0-16,1 0 0 16,-2 2 0-16,2 0 0 0,0 0 0 15,2 0 0-15,0 0 0 16,2 0 0-16,-2 0 0 16,3 0 0-16,-3 0 0 15,0 0 0-15,5 0 0 16,-3 0 0-16,1 0 0 0,0 0 0 15,0 0 0-15,-2 0 0 16,3 0 0-16,0 2 0 16,-3 0 0-16,4 1 0 15,-3 0 0-15,4 1-1 0,0-1 1 16,-2 1 1-16,0-2-2 16,-3 2 1-16,-1-3 0 15,-4 1 0-15,-3 0 0 16,2-2 1-16,-6 2-1 15,0 0 0-15,0-1 0 16,-3-1 0-16,-1 0 0 16,1 0 0-16,-4 0 1 0,0 0 0 15,-1 0-2-15,-2 2 2 16,-1 0-1-16,-2 5 0 16,-7 4-2-16,-5-4-46 15,-29-7-103-15</inkml:trace>
  <inkml:trace contextRef="#ctx0" brushRef="#br0" timeOffset="184919.2473">12740 9388 192 0,'0'-2'127'0,"0"-6"-120"0,-2 1 1 16,-2 2-2-16,2 2 2 16,2 1 1-16,0 1 0 15,0 1-2-15,2 0-12 16,9 0-2-16,3 8 2 16,6 0 8-16,4 5-3 15,7-1-2-15,-1 3-8 0,4-1 9 16,0-1 6-16,5-1-7 15,-5-3 4-15,-1-1 1 16,-5-2-9-16,-4-1 5 16,-2 0-15-16,-5-3-10 15,-4-2-47-15,-6 0-21 0</inkml:trace>
  <inkml:trace contextRef="#ctx0" brushRef="#br0" timeOffset="185184.8745">13108 9243 355 0,'-8'-7'8'0,"1"0"0"16,1 5-5-16,-1 2-2 15,-7 5-3-15,1 13 0 0,-8 4 1 16,-4 10 0-16,-4 3 0 15,3 2 1-15,-3 5 0 16,4-3 1-16,3-3-2 16,5-1 1-16,4-3-3 0,4-5-38 15,7-4-35-15,2-5 3 16,2-7-3-16</inkml:trace>
  <inkml:trace contextRef="#ctx0" brushRef="#br0" timeOffset="185497.3161">13137 9428 314 0,'7'-21'47'0,"0"7"-12"16,-2 1-5-16,1 4-9 0,-3 2-8 16,1 4-9-16,2 3-2 15,1 0-4-15,1 0 0 16,0 10-2-16,4 5 3 15,2 4 0-15,1 4 1 16,3 2 0-16,-2 0 0 0,1 0 1 16,-2-2-2-16,2-3 2 15,-1-4-5-15,-1-3-4 16,-5-5 3-16,1-1-5 16,0-3-4-16,-2-4-5 15,1 0 6-15,3 0 2 16,-1-9 1-16,-1-5-13 15,0-4-22-15,-4-2-59 0</inkml:trace>
  <inkml:trace contextRef="#ctx0" brushRef="#br0" timeOffset="185716.044">13361 9555 205 0,'-13'7'26'16,"1"-6"18"-16,2-1-17 0,0 0 10 16,5 0 0-16,-1 0-2 15,5 0 1-15,1-5-10 16,3-3-15-16,19-3-22 16,9-6 5-16,13-4-31 15,10-9-33-15,6-9-129 16</inkml:trace>
  <inkml:trace contextRef="#ctx0" brushRef="#br0" timeOffset="194074.8428">16249 14032 247 0,'-3'-5'21'0,"-4"-2"10"16,2 1-25-16,2 1 7 0,-1 1 0 16,1 1-1-16,-1-1 2 15,4 3-5-15,-1-1-5 16,1 0-3-16,0 0 0 16,0 2-2-16,0 0 0 15,0 0-4-15,0 0 0 16,0 0-1-16,0 0-1 0,0 0 6 15,1 0-3-15,4 0 2 16,4 0 0-16,4 0 4 16,-2 0-2-16,4 0 5 15,2 0-4-15,1 0-1 16,3 0 2-16,1 0-3 0,2 0 4 16,1 0 3-16,1 0-2 15,3 0 0-15,3 0-2 16,2 0 0-16,3 0 0 15,2 0-2-15,0 0 0 16,5 0 1-16,2 0-1 0,1 0-1 16,0 0 3-16,1 0-1 15,0 0 0-15,1 0 2 16,2 0 4-16,-1 0-3 16,0 0 0-16,2 0-2 15,2 0 1-15,2 0-1 0,-1 0 0 16,5 0-1-16,3 0 0 15,-2 0-1-15,3 0 1 16,-1 0-1-16,2 0 0 16,-1 0 0-16,-1 0 0 15,3 0 0-15,-1 2 0 16,2 0 0-16,1 1 0 0,2-1 0 16,0 1 0-16,0-1-2 15,0 0-2-15,2-2 3 16,0 2 0-16,1-2-1 15,-1 2 1-15,0-2 1 0,3 2-1 16,0-1 0-16,1 1 0 16,-1-2-7-16,5 2 1 15,-4-2-4-15,4 0 0 16,1 0 6-16,-3 0-1 16,0-4 5-16,1-3 2 15,-2 2 6-15,-2-2 3 16,3 1 1-16,-3-1-2 0,3 2-2 15,-2-1-1-15,5-1-2 16,0 0-3-16,3 0 0 16,4 4-1-16,-1-7 0 15,1 2-1-15,-6-1 1 0,3 0-1 16,-4-2-2-16,-3 4 3 16,-2-2 1-16,1 0-1 15,-1 2 0-15,2 0 2 16,-2 1-2-16,1-1 0 15,2 0 0-15,-4-2 0 0,1 2 0 16,1-2 0-16,-1 2 1 16,-3 0 5-16,0-4 0 15,0 6 4-15,-2-2-3 16,-1 1-4-16,1 1 0 16,-1 0-2-16,-4 1 0 15,2-2 1-15,3 1 2 0,-1 0-1 16,1 2 0-16,3-3 0 15,0 2-1-15,-5 1-2 16,6 1 1-16,-6 0-1 16,-1 1 1-16,0-1-2 15,0 0 2-15,-6 2-1 0,5-2 2 16,-1 2-2-16,-1 0 1 16,-1 0-1-16,-1 0 1 15,0 0-1-15,-2 0 0 16,0 0-1-16,-2 0 1 15,-1 0-1-15,-4 0 2 0,1 2-1 16,-3-2 0-16,2 2 0 16,-1 1 0-16,0 3 0 15,3-1 0-15,-1 1 0 16,1 1 0-16,-4-1 0 0,2 2 1 16,-4-1-2-16,-5 0 1 15,-3-2 0-15,-3 3 0 16,0-5 1-16,-6 1-2 15,1 3 3-15,-2-4-2 16,-2-1 1-16,-1 0-1 16,-2 0 1-16,0-2-1 15,-1 0 2-15,-3 0-2 0,-2 0 0 16,1-6 0-16,-4 1 1 16,0-2 0-16,-2 0 0 15,-2-2-1-15,-1-2 13 16,1 3-14-16,-2-7 0 0,2 1 9 15,-4-2-1-15,3 0-10 16,-2-4 5-16,-3 1-1 16,2-1 3-16,-3 0-6 15,0-3 0-15,-2 0 3 16,2 1-1-16,-1-6 3 16,-1 3-3-16,2-1 0 0,-1-4 0 15,1 1 0-15,-3 1-6 16,1-4 6-16,0-1-3 15,-1-2-3-15,-1-2 4 16,-1 2 2-16,2-1 1 16,-1-1-1-16,0-2 0 15,0 1 1-15,1 1-1 0,-1-1 0 16,2-1 1-16,-1 1 0 16,-1 1 1-16,1 1-1 15,-1 0 1-15,0 1-1 0,1 2 1 16,-4 0-3-16,0 0 1 15,0 1-2-15,0 0-4 16,0-2-4-16,0 2 4 16,-4 0 4-16,-2 0 2 15,1 3 1-15,1 1-1 0,-1-1 1 16,2 4-1 0,-3 0 0-16,0 4 0 0,-1-1-1 15,0 1-1-15,-1 3 2 16,-6-1-4-16,4 1-4 15,0-2 5-15,-2 4 3 16,2 0 0-16,-1 0 0 16,-2 1 0-16,-1 0-2 0,1 0 3 15,-3 3-3-15,0 1 2 16,-2-3 0-16,0 4-1 16,-4-1 1-16,1 0-7 15,-4-2-4-15,1 4 2 0,-3-2 0 16,0-1 9-16,-2 3 0 15,1-3 0-15,-3 2 0 16,-1-3 2-16,-2 2-2 16,-2 3-1-16,-1-2 3 15,-4 2-2-15,-3-1-1 0,-2-1 2 16,-5 2-1-16,-1 1 0 16,0-4 0-16,-5 2 0 15,-1 0-1-15,-1 0 1 16,-2 0 1-16,-4 1-1 15,-1-2-2-15,0 2-2 16,-3-1 9-16,-1 1-4 0,-3 0-2 16,0-1 3-16,0 1-2 15,-2 1 0-15,1 0 0 16,-1 1 0-16,-1 1 1 16,3-2-1-16,3 4 0 15,-3-2 0-15,4 1 0 0,-3-2 0 16,-2 3 0-16,1-1 0 15,-3 1 1-15,-1-1 0 16,-1 1 0-16,1 0 0 16,-2 1 1-16,2-4-1 15,1 5-1-15,-2-3 1 0,0 0-1 16,0 1 1-16,-2-3-2 16,0 3 2-16,-1-1 0 15,-4 0-1-15,-1-1-1 16,-1 2 2-16,-5-1-1 15,-1 3-1-15,1-1 3 16,-6-2-1-16,3 4-3 16,0-2 4-16,-2 1 3 0,1 1-5 15,-3 0 1-15,-2 0-1 16,-1 0 0-16,0 0 0 16,-3 0 1-16,-1 0-1 0,3 0 0 15,-6 0 0-15,2 1 0 16,1 1 0-16,0-2 0 15,1 0 0-15,5 2 0 16,0-2 1-16,3 0-2 16,4 0 2-16,-2 0-2 0,0 0 2 15,2 0-1-15,6 0 0 16,-3 0 1-16,3-2-1 16,1 2 3-16,3 0-1 15,0-2-2-15,-2 2 1 16,4 0-2-16,4 0 3 15,1 0-1-15,4 4-1 16,3 1 0-16,-4 4 0 0,3-2-1 16,-1 4 1-16,1-1-2 15,-1 2-3-15,2 0 4 16,1-1 0-16,1 1 0 0,0 0 1 16,3 1 0-16,-1 1 0 15,0 3 0-15,1-3-1 16,3 0 2-16,2 0-2 15,3 0 2-15,1 1-1 16,4-3 0-16,1 2-1 16,3-3 2-16,2 2-2 0,6-1 1 15,1-1 1-15,1 1-1 16,2 3 0-16,2-3 0 16,3 1 0-16,1-1 0 15,5-2-1-15,0 4 1 16,6-5 0-16,2 1 0 0,1-2 0 15,5 3-3-15,-1-2 3 16,0 2 0-16,2 0 1 16,1 0-1-16,-4 0 2 15,5 4-2-15,-1-2 1 16,-1 1 0-16,1 0 0 0,1 2-2 16,2 0 3-16,1 2-2 15,3 1 0-15,-3 1 0 16,2 3 0-16,2-2 0 15,0 5 1-15,0 2 1 16,-2-1-2-16,0 2 0 16,-2 1 1-16,1 0-1 0,-1 0 0 15,-1 1 0-15,0-1 0 16,0 0 0-16,0 1 0 16,0-1 0-16,0-1 0 15,1 1 0-15,1 2 0 16,0-2 0-16,-1 4 0 0,1 4 0 15,-2-2 0-15,3 1 0 16,1 1 1-16,-3 1-2 16,2 0 1-16,1 0 0 15,-1 1 0-15,0 0 0 16,0 2 0-16,1-2 0 0,1 0 0 16,0-1-1-16,0-3-2 15,0 0 7-15,0 2-2 16,3-5 0-16,2-1-1 15,1 3 0-15,-3-1 0 16,5-2-1-16,-3 2 1 16,4-2 0-16,1 2 0 0,0-2-2 15,0-1 1-15,1 1 1 16,2-4 0-16,-1 1 0 16,1-2 0-16,0 0-1 15,-3-2 1-15,3-3-2 0,-1-2 1 16,3 2-1-16,-1-3 1 15,3-3 1-15,-2-1 0 16,2-3-1-16,2-3 1 16,5-2-1-16,-1-3 1 15,4-2 1-15,4-2-1 16,3 1-5-16,2 1-27 0,-2-2-22 16,-4 0-119-16</inkml:trace>
  <inkml:trace contextRef="#ctx0" brushRef="#br0" timeOffset="195324.7451">19555 13579 45 0,'-6'1'21'0,"5"2"-20"0,-3-3 0 15,4 1 1-15,0 1-2 16,0 0-4-16,0-2-21 16,0 2-9-16</inkml:trace>
  <inkml:trace contextRef="#ctx0" brushRef="#br0" timeOffset="195434.1114">19555 13579 6 0,'15'5'11'0,"-5"-9"2"16,0 1-3-16,3 2-8 16,0-5-4-16,-1 1-5 15</inkml:trace>
  <inkml:trace contextRef="#ctx0" brushRef="#br0" timeOffset="196027.8455">19862 13497 116 0,'7'-7'51'0,"-2"-3"-43"16,-2 4-5-16,4 1 11 15,-4-3 10-15,0 3 0 16,-1-1-13-16,0 0-2 16,0 0 2-16,-1 1-1 15,-1-1-3-15,2 1 0 0,-2 1-4 16,2-3-2-16,-2 2 0 16,2-1-1-16,-1-4 0 15,3 3 0-15,0 0 1 16,2-1 0-16,0-2 3 15,3 2 4-15,1-2-9 16,-1 0 6-16,1 2-5 0,-1 1 3 16,2 1-6-16,-2 1 2 15,-1 2 5-15,2 2-2 16,-5 1-5-16,1 0-13 16,-3 0-2-16,-1 4-6 0,-2 6 2 15,0 0 16-15,-2 5 6 16,-7 2 1-16,-1 1 5 15,-5 0-1-15,-1 2 3 16,0 4 0-16,-3-2 3 16,0 0 3-16,1 2-4 15,2 1 2-15,1 4-3 0,0 1 1 16,0 2 8-16,1-2-8 16,1 4 3-16,1-2-9 15,1-1-4-15,1-3 1 16,2-3 0-16,1-3 0 15,2 1-1-15,-2-7 1 16,6-2-3-16,1-3-24 0,0-4-25 16,0-3-29-16,0-4-12 15</inkml:trace>
  <inkml:trace contextRef="#ctx0" brushRef="#br0" timeOffset="196184.0849">19788 13734 180 0,'0'-14'46'0,"0"0"-54"16,0-2 7-16,-2-1 0 0,-2 3-5 15,1 2-6-15,-1-5-14 16,1 5-17-16,-2-2-3 16</inkml:trace>
  <inkml:trace contextRef="#ctx0" brushRef="#br0" timeOffset="196496.5399">19748 13565 21 0,'-3'-7'64'0,"-4"1"-30"0,0 1-12 15,-3 1-5-15,3-1 3 16,0 1 6-16,4 0 2 16,-2 1 1-16,3 0-2 15,-1-1-2-15,1 0-8 16,2-1-5-16,0 0-6 16,0-1-5-16,7-3 5 0,0-2-3 15,1 3 4-15,7-5-1 16,1 1 3-16,2 1 0 15,1-3 0-15,7 1-3 16,-1 0 5-16,0 0-8 16,2 2-2-16,-1-2 0 0,0 5-1 15,-6-1 0-15,0 6 1 16,-5 3-2-16,0 0-5 16,-4 8 2-16,-2 17-14 15,-4 15-2-15,-5 22 5 16,0 16-14-16,-18 13-42 15,-5 4-69-15</inkml:trace>
  <inkml:trace contextRef="#ctx0" brushRef="#br0" timeOffset="198558.8993">16326 14195 264 0,'5'-4'33'16,"0"-3"-18"-16,3 2-6 15,3-3-5-15,1 1-1 16,1 2-1-16,3-1-1 16,2-1-1-16,5 0 5 0,0 0-6 15,10-2 2-15,-2 2-2 16,1-4 5-16,2 1-4 16,-3 1 0-16,-1-4 1 15,-1 1-1-15,-5 1 2 16,2 0 0-16,-4 1-2 15,-4 2 1-15,-2 1 0 0,-6 0 0 16,0 3-1-16,-3 1 0 16,-4 1 0-16,1 2-2 15,-4 0-13-15,1 0-18 0,-1 0-7 16,0 7-2-16,-3 2 11 16,-8 2 1-16,-7 1-8 15,-4 1 13-15,-2 0-7 16,-7 1 16-16,1-2 13 15,-3-1 2-15,1-2 7 16,2 0 1-16,-1 0 2 0,8-4 4 16,2-1 10-16,4-1 8 15,6-3-2-15,2 0-2 16,2 0 4-16,2 0-1 16,0 0-2-16,4-2 6 15,-1-1 3-15,2-2-15 16,0-5 0-16,3 2-9 15,10-3-4-15,3-3-4 0,6-1 5 16,3-1-6-16,4 2-4 16,3 3 0-16,1 4 0 15,-1 4-18-15,-3 3-34 16,-4 0-22-16,-9 5-60 0</inkml:trace>
  <inkml:trace contextRef="#ctx0" brushRef="#br0" timeOffset="203042.9533">17778 11683 240 0,'-3'-11'19'16,"1"1"-8"-16,-1-3-5 16,3 5 4-16,-2-4 2 15,2 2 2-15,-2 0-1 16,0-2-3-16,-1 2-1 0,1 1-3 16,-4 0-5-16,-1 0-1 15,-2 3 3-15,-1 1-9 16,-7 3-22-16,-1 1-7 15,-6 1-15-15,-3 0 19 16,-2 0 16-16,-4 0 11 0,-1 0 6 16,0 0-1-16,-2 1 2 15,-4 3 6-15,-2-1 5 16,-2 5 0-16,0 1-4 16,-5-1-5-16,1 2 0 15,-1 0 1-15,-3 1 0 16,0 1 20-16,0-1-21 0,-4 2-1 15,-2-3-2-15,2 5-2 16,-5-3 0-16,1 2 0 16,-3-1 1-16,1 3-1 15,-4-4 0-15,-2 3 0 16,4-3 1-16,-3 2 4 0,-1-3 4 16,0 0 3-16,-1 2 1 15,3-6-2-15,-2 1-1 16,3-2-3-16,1-1 1 15,1 1-1-15,-3-1-1 16,0-2-1-16,2 3-3 0,-1-2 0 16,2 0-2-16,-1 0 0 15,3-2 0-15,0 2 1 16,1-3 0-16,-1-1-1 16,2 3 0-16,1-2 1 15,0-1-1-15,0 0 0 16,1 0 2-16,-1 0 4 0,1 0-5 15,-1 0 0-15,2 0-1 16,-2 0 0-16,4 0 1 16,0 0-1-16,-1-4 0 15,6-1 1-15,-5-1-1 0,3 2 0 16,0-2 0-16,-2-1 0 16,-1-3 0-16,3 2 0 15,0-1 1-15,-3-4-1 16,5 3 0-16,-1-5 0 15,1 1 1-15,5-2 0 16,0 1-1-16,2-4 1 0,-1 0-1 16,3-5 1-16,-1 3 1 15,0-2-2-15,1 0 0 16,4 0 0-16,0-2 1 16,6 0-1-16,-1 0 0 15,6-2 1-15,1-3 15 0,5-3-15 16,1 0-40-16,0-5 26 15,2 0 12-15,2 1 1 16,1-2-5-16,0-2 5 16,2 0-3-16,2-2 4 15,2-2 7-15,2 1-4 0,0-5 0 16,-1 5-1-16,0-4-3 16,5 1 3-16,-1-1 1 15,2-2-3-15,0 0-1 16,0 1 7-16,3-3-8 15,4 0 15-15,0 1-5 0,0 1-2 16,0-2-1-16,0 0-2 16,2 0-2-16,2 2 1 15,-3-3-1-15,5 5-1 16,0-4-1-16,2 2 1 16,2-2-2-16,1 2 0 15,0-1 2-15,0 1 0 0,-1 2-1 16,0 1 1-16,0 4 1 15,-7 2-2-15,2 0 1 16,-2 1 0-16,-1-1 0 16,-1 1 0-16,-1 1-1 15,5-1 0-15,-4 3 1 0,1 0 0 16,2 1 0-16,-2 3 0 16,3-2-1-16,0 4 0 15,-2 1 0-15,1 4 0 16,-3 1 1-16,0 4-1 15,-3 1 0-15,1 5 0 0,-3 3-1 16,2 3 0-16,-4 2-12 16,-1 2-12-16,2 1-18 15,-2-1-58-15,0 0-125 16</inkml:trace>
  <inkml:trace contextRef="#ctx0" brushRef="#br0" timeOffset="203496.0442">13190 9147 338 0,'-1'0'6'0,"-12"-4"18"0,6-1 4 15,3-2-1-15,4 3-7 16,0 1-5-16,0-1-8 16,0 2-6-16,0-2-3 15,6 1-2-15,10-4 1 16,0-2 1-16,7 0 0 0,4-5 2 16,0-1 2-16,0 1 3 15,0-4-6-15,2 3 1 16,-2-3 1-16,4 1 1 15,-1 2 0-15,2-3-1 16,3 1-2-16,-1 3 5 16,-2 0-4-16,-3 5 0 0,-4 2 1 15,-2 1-1-15,-3 6 0 16,-2 0-2-16,-2 6 0 16,2 8-1-16,-1 6 0 15,2 12-3-15,1 7-4 16,-3 14-7-16,0 12-11 0,-8 8-36 15,-9 0-130-15</inkml:trace>
  <inkml:trace contextRef="#ctx0" brushRef="#br0" timeOffset="212432.9038">21969 13418 150 0,'-3'-12'7'16,"3"2"13"-16,-2 0 1 0,2 1 2 15,0 1-4-15,0-2-3 16,0 2 3-16,0-1 7 15,5 0 3-15,-3 0-16 16,4 4-2-16,-2 0-7 0,-1 0-4 16,2 4-2-16,-1-3 0 15,3 4-1-15,3 0 3 16,0 0 2-16,2 0-4 16,3 0 4-16,5 0 0 15,1 0-6-15,4 0 0 0,4 0 6 16,0 0 0-1,3 0-2-15,2 4-3 0,-2 0 9 16,4-2-5-16,3-1-2 16,0 5 3-16,2-3-4 15,4 2 3-15,0-1-1 0,-1-1 3 16,7 1-3-16,-4 0 1 16,-1-2-1-16,1 2 0 15,-2-3 1-15,0-1 0 16,0 0-2-16,-3 0 2 15,2 1 1-15,2-1-1 16,3 0 1-16,0 0 1 0,-1 0 0 16,1 0-2-16,1-1 1 15,-2 0 2-15,-3-2-1 16,-1 2 2-16,-3-3 0 16,-2 4 0-16,3-2 0 15,-3 1-2-15,0 1-2 16,3-3 0-16,-1 1-1 0,4 1 1 15,2-2-1-15,-1 2 1 16,5-2-1-16,1 3 0 16,-1-2 0-16,2 2-1 15,-1 0 2-15,-2 0-2 16,-3 0-1-16,-3 0-2 0,-3-2 1 16,-6-1 3-16,-1-1 0 15,-3 1 2-15,-1-5-1 16,3 4-1-16,-3-4 2 15,2 3 1-15,-1-2 0 0,1 5 0 16,-3-2-1-16,0 2-2 16,-4 1 0-16,-6-2 0 15,1 0 0-15,-5 2 1 16,1-5 1-16,1 4-1 16,0-1 1-16,3 1 0 0,-1 1-1 15,3 1-1 1,2-3 1-16,-4 3-1 0,-1-1 0 15,-1-1 0-15,-4-2 0 16,1 1 1-16,-3-1 0 16,1-1 1-16,-4-1 2 15,-2 2-1-15,2-4-2 16,-1 2 0-16,-1-2-5 0,-4-1 7 16,4 0 0-16,-2 0-3 15,-1-3 0-15,0 1 0 16,0 0 0-16,-3-2 2 15,1-1 1-15,-2 2 0 0,2-2-2 16,0-1 2-16,-2-1-2 16,0 0-1-16,0 2 3 15,0-2-3-15,0 0-1 16,0-2 1-16,0 0 0 16,0 2 1-16,0-2-1 15,1 2 0-15,-1-2 1 0,0-2-1 16,0 5 0-16,0-5 0 15,0 2 1-15,0-1-2 16,0 1 0-16,0 0 2 16,0 2-1-16,0-2 0 15,0 2 0-15,0-2-1 16,0 0 2-16,0 0-1 0,0-1 0 16,0-1 0-16,0 0 0 15,0-3 0-15,0 0 1 16,0-2-1-16,2 2 0 0,-2-2 0 15,2 2 1-15,-1 0-2 16,1-1 1-16,0 1 2 16,0 3 0-16,-1 1 0 15,1-1-2-15,-2 4 1 16,0 0 0-16,0 2-2 0,0 2 2 16,0-1-2-1,0 1 0-15,-5 1-6 0,-2-2-1 16,0 2-2-16,-4 0-3 15,-2 3 10-15,1-1-7 16,-4-2-5-16,0 2 14 16,-4 2-2-16,0-2 3 15,-1 3 2-15,-1-2-2 0,-1 3 1 16,-3-2-2-16,-1 3 1 16,1-2 0-16,-3 3 0 15,-1-1-5-15,-1-1 4 0,-1 0-8 16,1 2-3-16,-5 0 4 15,2-4 2-15,-2 4 1 16,-5-3 5-16,-1 1 0 16,-1 2 0-16,-3-1 0 15,-3 2 0-15,-3 0 1 16,0 0-2-16,0 2 0 0,0-1 1 16,2-2 0-16,-2 0 0 15,3 2 1-15,-1-4 0 16,3 2 2-16,-1-1-1 15,-1-1-1-15,3 4-1 16,0-1 1-16,2 0 0 0,-1 0-1 16,-2 1 0-1,4 1 0-15,0-1 0 0,-4 1 1 16,2-3-1-16,0 2 0 16,-1 1 0-16,-1-2 0 15,-1 2 0-15,-1 0 0 0,-3 0 1 16,2 0-2-16,-4 0 1 15,1 0 1-15,4 0-1 16,3 0 0-16,4 0 0 16,1 3 0-16,0 1 0 15,2-1 2-15,-2 1-2 16,-1-1 0-16,1 1 0 0,4 2 0 16,-1 0 2-16,2 0 1 15,0 1-1-15,2 4-1 16,1 1-1-16,-1 1 0 15,0 1-1-15,2 0 1 0,0-2-2 16,5 2-1 0,2-3 3-16,4 0 0 0,4 2 0 15,2-6-1-15,5 4 1 16,1-3 0-16,-1 3 0 16,0 0 0-16,3 0 0 15,0-1 0-15,-1 1 0 0,1 2 0 16,0-1 1-16,0-2 0 15,-1 5-1-15,1-2 0 16,2-1 2-16,-2 2 0 16,2-1 0-16,1 1 0 15,0 0 0-15,2 1-1 16,2-2 2-16,-1 4-4 0,1-3 1 16,0 0 0-16,0 1 1 15,-2 1 0-15,0-2-1 16,0 2 3-16,-1 2-2 15,-1 0 1-15,-1 0-2 0,0-1 1 16,-1 1 0-16,2-2-2 16,-1 2 3-16,0-2-3 15,1 0 2-15,1 0-1 16,-2 1 1-16,-2-1 1 16,2 1 1-16,-2-1-1 0,2 2 2 15,-2 0-1-15,1 0-1 16,2 1 0-16,-1-1 0 15,2 0 0-15,1 3-1 16,0-1 3-16,1 0-4 16,1 0 2-16,0 3-1 15,0-6 1-15,0 5-2 0,0-4 2 16,0 2-1-16,1-5 0 16,1 3 1-16,2-1 1 15,-1 1 1-15,4-3-3 16,1 3 0-16,-1-1-1 15,2-2 2-15,-1 2 0 0,0-3 0 16,3 0-1-16,-1-2 0 16,-2-1-2-16,2 0-2 15,-1-2 3-15,1-1 2 16,-2 0-2-16,3-3 2 16,2 0 1-16,-1 1 6 0,2-3-5 15,3 0 1-15,1 2-2 16,-1-5-2-16,2 1 0 15,-2 3-1-15,2-4 1 16,-4 2-1-16,4-2 0 16,1 1 0-16,-3-1 1 15,3 0-1-15,-1 0 0 0,3 0 0 16,3 0 0-16,1 0 0 16,3 0-1-16,-1 0 2 15,3 0-1-15,-2-1 0 16,-5 1 0-16,1 0 0 15,1 0 0-15,1 0 0 0,-4 0 0 16,6 5 0-16,2-1-2 16,-1 5-7-16,8-2-22 15,-4 5-12-15,1-2-15 16,-2-6-54-16,-4 0-16 16</inkml:trace>
  <inkml:trace contextRef="#ctx0" brushRef="#br0" timeOffset="213073.4799">21898 13379 189 0,'-4'0'47'15,"1"0"-5"-15,3 0-28 16,-2-2 8-16,2 1-4 16,0-3-1-16,0 3-3 15,0-1-7-15,7-2-4 16,2 1-4-16,4 0-1 0,3 3 7 15,4-1-4-15,3-1-1 16,2 2 3-16,0 0-4 16,5 0 0-16,-2 0 3 15,2 0-2-15,1 0 1 16,1-2-3-16,4 0 0 0,-1 0-1 16,6-2 7-16,1-2-3 15,4 0 0-15,2 2 4 16,1-2-2-16,-2 1-1 15,1 0 1-15,0-1-1 0,-1 2 2 16,-3 1 0-16,2 2-3 16,-4 1-1-16,4 0 0 15,-4 0-4-15,-2 0-1 16,-4 6-11-16,0 2-24 16,-5-1-69-16,-3-2-4 15</inkml:trace>
  <inkml:trace contextRef="#ctx0" brushRef="#br0" timeOffset="213807.7999">22305 13384 175 0,'31'-1'7'0,"6"-5"5"16,7 5 23-16,7-3-15 16,2 4-8-16,8-1 0 0,3-1-4 15,5 2-2-15,3-1-3 16,-2 1-1-16,2 0 5 16,-6-3-3-16,4 3 0 15,0-3 1-15,-4 2 1 16,7-1 0-16,2 2-2 0,-4-1-1 15,2 1-3-15,-2-2 1 16,-5 2-3-16,-4 0 4 16,-5 0-4-16,-8 2-12 15,-12 2-18-15,-2 2-17 16,-12 0-19-16,-9-1-10 16</inkml:trace>
  <inkml:trace contextRef="#ctx0" brushRef="#br0" timeOffset="214385.8952">22388 13506 238 0,'-10'-9'16'16,"0"-5"22"-16,5 5-11 16,1 1-5-16,4 1-12 0,0-1 0 15,0 3-2-15,0-1-5 16,4 0-4-16,5 1 0 15,2 0 1-15,3 2-4 16,8 0-2-16,3-3 2 16,6 3 4-16,3 0 2 15,8 1-2-15,5-1 1 0,5-1 3 16,2 3-3-16,5-1-1 16,4 0 0-16,2 2-3 15,4-2 3-15,0 0-3 16,5 0-4-16,-3 0-4 0,3 1 11 15,-2-3 5-15,0 1 0 16,-5-1-2-16,-6 3 9 16,-2-1-8-16,-9 1 0 15,-5 1-2-15,-9 0 0 16,-2 0-1-16,-9 0 1 0,-6 0-2 16,-2 0 1-16,-5 0-1 15,-2 4-1-15,-2 1-1 16,-1 4-6-16,0 1-11 15,-2 3-17-15,-2-3-35 16,-3-3-36-16</inkml:trace>
  <inkml:trace contextRef="#ctx0" brushRef="#br0" timeOffset="215760.8113">24294 13383 149 0,'12'-7'3'0,"-1"-1"12"15,-2-2-1-15,-1 4 0 16,-1 0-6-16,-2 2-7 15,-2 1-1-15,-3 0-15 16,0 1-31-16,0-2-19 0</inkml:trace>
  <inkml:trace contextRef="#ctx0" brushRef="#br0" timeOffset="217620.0267">24787 13203 182 0,'-3'-14'16'0,"-1"1"7"16,3 1 27-16,-1 1-14 15,2 0-20-15,-3 2-6 16,3 0-4-16,0 3-3 16,0-2-3-16,0 3 1 15,0-3-1-15,0 3 1 16,0 2-3-16,3-1 2 0,0 2-2 16,-1 1 2-16,3-1 1 15,2 2-2-15,5 0 3 16,3 0-4-16,5 5-5 15,6 2 7-15,3 4-9 16,6 1-1-16,5-1 19 16,-1 3-9-16,3 1 3 0,2 1-3 15,-3 0-2-15,5 3-1 16,-6-1 0-16,0 2 0 16,2 4 0-16,-5-3 1 0,4 2 1 15,5-1 1-15,-4 3-4 16,4-1 5-16,3-3-3 15,2 2 3-15,0 0 4 16,0-1-2-16,-2-1 0 16,-5-2 4-16,-3-1-4 15,-6 2 1-15,-4-8-1 0,-9 3-1 16,0-4 1-16,-5 3 0 16,-7-5-1-16,1 0 0 15,-2 0-3-15,0 0 1 16,-4 0-4-16,-1-4-31 15,-4-1-48-15,-2-4-46 16</inkml:trace>
  <inkml:trace contextRef="#ctx0" brushRef="#br0" timeOffset="218307.4679">24984 13101 148 0,'4'-9'0'16,"2"2"4"-16,-1 2 1 15,1-1 4-15,-5 1 0 16,3 0 4-16,-1-1 1 16,1 3 13-16,-3-2-19 0,1 2-4 15,0 0-1-15,-2 3 3 16,0-2-7-16,0 2 5 16,0 0-8-16,0 0-8 15,0 0-8-15,0 0 20 16,-5 2 0-16,-2 5-1 15,-4 0 2-15,-2 2-1 0,-1 2-1 16,-6-4 4-16,1 4 18 16,1-2-19-16,-1-2 3 15,4-1 1-15,1-2 1 16,2 4 0-16,2-5 1 0,2 1-1 16,4 1-3-16,1-3 1 15,1 1 2-15,2 0-1 16,0 0-1-16,0 1 3 15,5 3 5-15,7 1 3 16,7 3 6-16,6 7-3 16,9 2-16-16,5 6 3 0,4 7-6 15,-4 6-7-15,-4 0-70 16,-6-5-67-16</inkml:trace>
  <inkml:trace contextRef="#ctx0" brushRef="#br0" timeOffset="222822.765">17675 13352 168 0,'0'0'47'15,"0"0"-14"-15,0 0-23 16,-2 0 14-16,2 0-14 0,0 0 3 16,0 0 5-16,0-1-6 15,0 1-9-15,0 0-6 16,2 0 1-16,4-1 13 15,5 1-11-15,4-3 0 16,0 2 0-16,4 1-2 16,3-2 2-16,3 0-7 0,1 2 14 15,3-2-10-15,1 1 5 16,7-2-1-16,-3 1 0 16,5 1 4-16,1-2-3 15,5 2-1-15,3 0-4 16,1 1 3-16,0-2-3 15,4 0 3-15,1 0 5 0,0 1-8 16,1-1 10-16,-1 1-6 16,4-3 0-16,-1 4 2 15,3-5-2-15,-1 4 0 16,4-3 2-16,0 3-2 0,1-2 0 16,2 0 1-16,1-2-2 15,3 0-2-15,-2-2 4 16,0 3-1-16,1-3-1 15,-1-2 5-15,1 2-1 16,0-2 0-16,3 2 4 16,-1-1-5-16,-2 1 0 0,6 0-2 15,0 0 0-15,-4 2 0 16,2-1 1-16,-2-1-4 16,0 2 2-16,-2 2 0 15,0-3 2-15,2 2-4 16,-6 1 2-16,-1-1 2 15,-5 1-2-15,-1 1 0 0,-5 0 0 16,-2 1 0-16,-2-1 2 16,-3 0 1-16,1 2 1 15,-4 0-1-15,2-2 2 16,-4 2-4-16,-3 0 0 0,-6 0-1 16,-3 0 0-16,-4 0-2 15,-3 0 3-15,-6 0 0 16,-3 0 0-16,-3 0-1 15,-5 0 1-15,-1 0 0 16,-1 0 1-16,1 0-2 0,-4 0 4 16,1 0-4-16,2 0 0 15,-1 4-4-15,0 6-11 16,-2 7-21-16,0-5-24 16,-8-5-76-16</inkml:trace>
  <inkml:trace contextRef="#ctx0" brushRef="#br0" timeOffset="226994.3424">18129 13340 71 0,'0'0'57'0,"0"0"-49"16,0-1-6-16,-2-2-1 0,1 1 1 16,-2-2 2-16,-1 3 9 15,3 0 7-15,-3 1-3 16,1-2-2-16,-1 2-6 15,-1 0-4-15,-2 0-2 16,1 0-2-16,1 0 2 16,-2 0-2-16,3 0 1 0,1 0 1 15,1 0 0-15,0 0 3 16,2 0 6-16,0 0 11 16,0 0-9-16,0 2 6 15,0-2-9-15,0 0-10 16,0 1-2-16,4 0 3 0,3-1-3 15,3 4 4-15,3-2 6 16,3 1-13-16,4-2 12 16,4-1-7-16,0 2-4 15,5-2 4-15,6 0 1 16,-1 0-1-16,3 0-1 16,1 0-9-16,1 0 11 15,1-2-1-15,-1 1 1 0,2-5-1 16,0 1-1-16,0-1 1 15,1 2-1-15,4-2-1 16,-4 0 15-16,2 1-7 16,1 0-5-16,-1 1 1 0,-4 1-2 15,-1 3-1-15,-5-2 0 16,-1 2 2-16,-5 0-2 16,-2 0 1-16,-3 5-2 15,-7 3 0-15,-1 0-13 0,-8-1-22 16,-5 4-17-1,-2-3-14-15,-9 0-1 0</inkml:trace>
  <inkml:trace contextRef="#ctx0" brushRef="#br0" timeOffset="227666.1798">17967 13356 258 0,'0'-6'23'16,"0"-4"5"-16,0 0-10 0,0 4-5 16,0 1-7-16,0 0-5 15,4 3-1-15,3-2-2 16,2 2 3-16,1 2-1 15,2-2 1-15,3 2-4 0,2 0 2 16,2 0 3-16,3 0-2 16,0 4-1-16,1 0 3 15,2-1-3-15,0 1 0 16,2 1 3-16,5-1-15 16,1-2 18-16,2 1-1 15,2-2-5-15,4-1 5 0,-2 0-3 16,1 0 0-16,1 0 1 15,0-4 0-15,3 2 4 16,-1-2-2-16,1 1-2 16,-4 1 0-16,1 1-1 15,-5-2-1-15,0 3 0 0,-2-1 0 16,-4 1 2-16,-2 0-2 16,-3 0 1-16,-2 0-1 15,-1 0 0-15,-6 0 0 16,-3 1 0-16,-1 5-3 15,-5 1 0-15,-2-1-15 0,-5 4-7 16,0 0-5-16,-1 4-26 16,-11-6 13-16,-7 2 3 15,-3 0-55-15</inkml:trace>
  <inkml:trace contextRef="#ctx0" brushRef="#br0" timeOffset="228088.0196">18438 13501 257 0,'7'0'32'16,"3"-4"-16"-16,0-2-11 0,2-1-3 16,2 3 4-16,1 1-1 15,1 2-2-15,0-1 1 16,0 0-4-16,0 2 1 15,-2-1-1-15,0-1 0 16,-4 2 0-16,-3-3 0 16,1 3 0-16,-5-1 0 0,-1 1 1 15,-2 0-2-15,0 0-4 16,0 0-20-16,0 0-18 16,0 0-8-16,0 0 12 15,-2 0-52-15</inkml:trace>
  <inkml:trace contextRef="#ctx0" brushRef="#br0" timeOffset="228759.889">19899 13340 11 0,'4'-1'64'0,"-1"-4"-53"15,-1 1 5-15,1 2 6 0,-2 0 2 16,-1 0 3-16,2-1 4 16,0 1 7-16,-2 1-9 15,0-2-5-15,0 2-3 16,0 1-6-16,0 0-15 15,0 0-31-15,-10 8-47 0,-6 4 31 16,-12-4-37-16</inkml:trace>
  <inkml:trace contextRef="#ctx0" brushRef="#br0" timeOffset="234025.2528">18827 13306 62 0,'-2'0'55'0,"-5"0"-44"16,4 0 3-16,1 0 6 0,0 0-10 15,1 0-8-15,-5 0-5 16,0 0-3-16,1 0 3 15,-2 6 3-15,-2-3 0 16,1 1 0-16,1 1 0 0,0 0 0 16,2-1 0-16,2-1 0 15,-1 0 0-15,4-3 1 16,-1 1 7-16,1-1 41 16,0 0 2-16,0 0-9 15,0 0-16-15,0 0-11 0,0 0-5 16,0-1-3-16,0 1-6 15,0 0 1-15,0 0-5 16,0 0 3-16,0 0 0 16,0 0 1-16,0 0-3 15,0 0 0-15,0 0 3 16,0 0-1-16,0 0 1 16,0 0-1-16,0 0 1 0,0 0-1 15,0 0 2-15,0 0-1 16,0 0 0-16,-3 0-1 15,1 0 1-15,2 0 1 0,-2 0-1 16,-1 0-1-16,-1 0 1 16,1 0-1-16,-2 0 1 15,-1 3-1-15,0 1 0 16,-1 1 0-16,0 0 0 16,-1 0 0-16,-2 2 0 15,0-3 0-15,-1 3-1 0,1 2 2 16,-2-1-1-16,0-2 0 15,-1 3 0-15,1 1 0 16,0-4 0-16,0 1 0 16,0 3 0-16,-1-4 0 15,-1 3 0-15,1-2 1 16,2 1-1-16,-1-2 0 0,-1 2 0 16,1 1 0-16,-1-4 0 15,2 1 0-15,-3-2 0 16,1 2 0-16,-1 2 0 15,-2-4 2-15,0 2-2 0,1 1 0 16,-2 0 0-16,0-3 0 16,3 3 1-16,-2-2-2 15,2-1 1-15,-1 2 0 16,-1-2 0-16,1 2 0 16,-5-1 0-16,3 5 1 15,-5-3-1-15,1-2 0 0,-1 4 0 16,-1-2 0-16,1 0 0 15,-1 0 0-15,0-2 0 16,3 3 0-16,2-3 1 16,-2 2-2-16,0-2 1 15,1 2 1-15,-1 1-1 16,-2-1 0-16,1 0 0 0,-1 0 0 16,-1 0 0-16,-1 0 0 15,1 0 0-15,0 3 0 16,1-3 0-16,-2 1 0 0,4 0 0 15,-2-1 0-15,-2 0-1 16,2 2 2-16,-2-4-1 16,4 2 0-16,-4 0 0 15,0 1 0-15,0-1 0 16,-1 2 0-16,-2 0 0 16,0 0 0-16,0 1 0 0,-2 1 0 15,3 0 0-15,-3 1 0 16,4 0 0-16,-2 0 0 15,0-2-2-15,0 1-3 16,0 0 4-16,-4-5 1 16,4 5 0-16,-3-2 0 15,2 2 0-15,-6 0 0 0,5-1 0 16,-4 1 1-16,0 2-2 16,-2-3 1-16,1 1 1 15,-2-2 0-15,0 3 1 16,0-3 1-16,-2 0 0 0,0-2-1 15,3 2 1-15,-3-1 0 16,1-2-2-16,-2 2 0 16,-2-3 0-16,4 0 1 15,-2 1-1-15,-3-3 1 16,2 1-2-16,1-2 3 0,-1-1 0 16,-3 3 0-16,2-2 0 15,-1 2 0-15,1-3-1 16,-4 1-1-16,0 0-1 15,1-1 1-15,0 1-1 16,-2-2 0-16,1 0 1 16,0 0-1-16,-4 0 0 15,3 0 0-15,1 0 1 0,0 0-2 16,0 0 2-16,-1 0 0 16,2 0-1-16,3 0-1 15,-2-2 2-15,3 1-1 16,-3-1 1-16,6 0-2 0,-3 1 2 15,1-1-1-15,1 0 0 16,-1 2 0-16,2-2 0 16,0 2 0-16,3-2 0 15,3 0 0-15,2 2 0 16,2-3 2-16,2 3-2 0,4-2 0 16,-1 0 0-16,2 2 0 15,1 0 0-15,2 0 0 16,2 0 0-16,0 0-2 15,3 0-1-15,-3 0-2 16,3 4 0-16,1-1 1 16,-2 1 2-16,1 2 2 15,3-3-1-15,1 0 1 0,-1 3 1 16,4-2-2-16,2 1 0 16,-2-2 0-16,0 5 0 15,2-2 0-15,1 2 0 0,0-1 1 16,0 2-1-16,1 0-2 15,1-2 3-15,0 3-1 16,0 0 1-16,0-3 1 16,0 1 0-16,0 2 2 15,0-3-2-15,0 0 0 16,0 2 1-16,0-2-1 0,0-2 0 16,0 2 0-16,1 1-1 15,1-1 0-15,-2 1 1 16,2 2-1-16,0-2 0 15,3 1-2-15,-1 0-22 16,2 0-7-16,-3-2-43 0,-1-2-21 16,-2-5-22-16</inkml:trace>
  <inkml:trace contextRef="#ctx0" brushRef="#br0" timeOffset="234587.7044">14420 14368 213 0,'-1'-5'43'15,"-1"-1"1"-15,0-1-6 16,0 1-11-16,2 3-10 15,0 1-6-15,0-1-6 0,-1 1-1 16,1 0-1-16,0 2-1 16,0-2-1-16,0 2-5 15,0 0 3-15,0-2-1 16,0 2-1-16,1 0 4 16,5 0 2-16,1 0-2 0,2 4-2 15,0 1 0-15,0 4 1 16,4 2-2-16,-1 1 4 15,3-1-2-15,1 5-2 16,-2-4 2-16,-1 1 0 16,-1-2-1-16,1-2 0 15,-6-4 0-15,0-1 2 0,-2-1-1 16,-2-3 1-16,0 0-2 16,1 0 22-16,1 0 8 15,0-5-5-15,2-2-9 16,1-2-6-16,-1-2-5 15,5-3 1-15,-3 0 5 0,4-3-7 16,-1 4-1-16,0-7-2 16,-2 5 0-16,2 0 1 15,-4 0-2-15,-1 4 2 16,0 0-5-16,0 4-9 16,1 4-12-16,-1 1-26 0,-5 2-71 15,-2 0-72-15</inkml:trace>
  <inkml:trace contextRef="#ctx0" brushRef="#br0" timeOffset="236196.9776">13397 15395 264 0,'4'0'15'0,"-3"-6"-6"0,3 1-8 16,1 2 1-16,3-1 5 16,1 0 0-16,-1 1 3 15,5-1-4-15,1 1-1 16,6 1-1-16,4 2-4 0,5 0-2 15,7 0 2-15,1 0 0 16,6 2-1-16,6 0-2 16,5-1-5-16,1 3 4 15,2-4-2-15,10 2 0 16,2-2 9-16,-1 0-2 0,7 0-1 16,4 1-2-16,4-1 5 15,4 0-3-15,3 0 0 16,2 0-1-16,1 0-21 15,2 0 28-15,5 0-3 16,-2 0-2-16,2 0-2 16,-1 0 3-16,2 0-3 0,-2 0 2 15,-2-1-2-15,-1-1 1 16,-4 0 0-16,1 0 1 16,-3-3-1-16,-2 0 4 15,-3-1 2-15,-3 1 3 0,-3-1 0 16,-5 0 1-16,-6-2 3 15,-3 3-1-15,-10-2-2 16,-1 0 6-16,-7 0-2 16,-6 3-7-16,-5 4-1 15,-5 0-5-15,-6 0-1 16,-3 4-2-16,-8 8-26 16,-13-3-53-16,-8-8-129 0</inkml:trace>
  <inkml:trace contextRef="#ctx0" brushRef="#br0" timeOffset="238759.3998">16726 15215 269 0,'0'-7'30'16,"0"-2"-1"-16,2-1-14 15,0 5-4-15,-1-2-2 16,1 4-4-16,2-1-2 15,0-1-2-15,0 1-3 0,1 2-8 16,0-1-6-16,0 1 7 16,2 2 9-16,-1-2 1 15,1 2-1-15,-1 0 2 16,-1 0-2-16,2 0 0 16,-3 4-2-16,3 3 0 15,-2 4 2-15,1-1 1 0,-1 5-1 16,3-1 0-16,-1 2 0 15,0-2 1-15,1 4-1 16,4-2 0-16,0-2 0 16,-2 3 0-16,5-4 0 15,1 4 0-15,-1-5 0 0,0 1 2 16,0-3-1-16,3 1 1 16,-3-2 1-16,-2-2 0 15,2-2 6-15,3-1-1 16,-2-2 4-16,4-2 0 15,0 0-3-15,5 0-1 16,2-4-5-16,3-3 1 16,1-4-2-16,1-1-1 0,1 0 0 15,1-4 1-15,1 0-2 16,4-1 1-16,0 1-1 16,2 2 1-16,3-1 0 0,-3 3 1 15,3 2-1-15,2-1-1 16,0 2-1-16,3 1 1 15,-1 3-1-15,-1 2 1 16,2 3-1-16,0 0 1 16,2 0-7-16,-5 2 2 0,3 4-5 15,-3 4 4 1,1-2 2-16,-6 2 1 0,5 2 2 16,-5-2 0-16,-2 3 1 15,1 0 0-15,-4 1 0 16,-4 2 0-16,0 0 0 15,-3 0-2-15,0 0 4 16,0 2-2-16,1-4 0 0,1 1 0 16,1-3 0-16,0-1 0 15,2-2 0-15,2-2 0 16,0-3 0-16,-2-1-2 0,8-3 1 16,-5 0 2-16,3 0-1 15,-3-3 2-15,3-5-1 16,-2 1-1-16,1 0 1 15,0-4-2-15,0 1 2 16,-2-3 0-16,1-1-1 16,-1 0-1-16,5-1 1 0,-3-2 0 15,1 1-1-15,-2-1 2 16,1 0-1-16,-1 2-2 16,-4 1-5-16,-4 2 0 15,-1-1 1-15,-4 2-3 16,-3 3 10-16,-6 0-1 0,1 5 1 15,-9 3-8-15,-4 0-54 16,-4 0-51-16</inkml:trace>
  <inkml:trace contextRef="#ctx0" brushRef="#br0" timeOffset="242431.1118">16741 15199 11 0,'0'0'229'0,"0"0"-194"16,0-6-7-1,0 2-7-15,0 3-5 0,0-1-3 16,0-1-2-16,0 1 2 15,0 0-5-15,4 0-6 16,1 2-1-16,-2 0 2 16,4 0-1-16,0 0-2 0,3 0 1 15,-1 0-1-15,1 6-1 16,3 2 2-16,-1 3-2 16,1 0 1-16,5 5-1 15,-2-2 1-15,-2 4-1 16,3-2 0-16,-1 2-2 0,0 0-2 15,0 0 3-15,-1-2 0 16,-1 3 3-16,-1-1-1 16,1 0 0-16,1 2 0 15,0-4 0-15,2 0 2 16,-1 0-1-16,2-4 2 16,-2-1-1-16,2-2 0 0,-2-4 0 15,2-1 1-15,-2-2 2 16,4-2 2-16,-2 0-1 15,-1 0 1-15,4-8-4 16,0 2 1-16,-1-5-1 16,3-2-2-16,1 1 1 0,1-2-1 15,1-1 0-15,-1-1 1 16,2 0-1-16,4-2-1 16,-2 0 0-16,3-1 0 15,0-3 0-15,1 1 0 16,-1 0-1-16,0-1 1 0,-3 0 0 15,-5 1 0-15,-1 2 1 16,-5 1 0-16,-2 0 1 16,-2 2 6-16,1 3-1 15,-5 1-5-15,2 3 0 16,-2 0-2-16,-1 0 0 16,0 3 0-16,2 1-1 0,-1 4-1 15,1-1 1-15,4 2-1 16,-1 0 0-16,1 0-1 15,-2 2-1-15,4 4 0 16,-1 6-4-16,0-4 5 16,3 3-3-16,-2 3 4 0,3-1 0 15,1 1 2-15,1 1 0 16,3-3 1-16,2 2-1 16,-3-3 0-16,5 2 0 15,-5-3-5-15,5-1 8 0,-4 2-2 16,4-1-1-16,0-1 0 15,-2 0 1-15,5 2-1 16,0-2 0-16,2 0 1 16,0-1-2-16,2 4 2 15,0-6-1-15,2 0-1 16,-2-1 2-16,0 1-3 0,1-3 1 16,-1 1-2-16,3-2-5 15,-4-2 8-15,1 0 2 16,-2 0-1-16,0 0-1 15,0 0 0-15,-2 0 0 16,1 0 0-16,2-2 1 16,0-2-4-16,-2-1-3 0,-1-2-10 15,-2-1 10-15,1-4 7 16,0 1-1-16,-3-3 3 16,1-2-1-16,2-2 8 15,-1-5 2-15,1-1 4 0,-1 0 2 16,1-3-8-16,-2-2 7 15,-2 4 3-15,-1 4-3 16,-3 3-11-16,-1 7-5 16,-3 8-3-16,0 3-27 15,-9 6-28-15,-5 6-61 16,-5 1-113-16</inkml:trace>
  <inkml:trace contextRef="#ctx0" brushRef="#br0" timeOffset="246743.309">8246 15395 306 0,'-6'0'44'0,"2"0"-31"0,0-6 5 16,4 3-3-16,0 0-4 15,0-1-3-15,0 2 1 16,0-2-7-16,0 4 1 16,0-1-5-16,0 1 0 0,0 0-2 15,0 0-19-15,0 0 21 16,7 0-14-16,-2 3 15 15,2 3-3-15,0-3 1 16,0 2-6-16,4-1 5 16,0 2 3-16,5-3 2 15,2 2-1-15,2-1 5 0,5 0-6 16,2-3-2-16,4 1 0 16,1-2 7-16,7 0-6 15,-3 0 6-15,5 0-4 16,1 0 0-16,-1-2 1 15,1 1 3-15,4-3-3 0,-3 4 1 16,2-2-1-16,-1 0-1 16,5 2 1-16,-3-2 0 15,3 2-2-15,-1-1 2 16,3 1 0-16,-2-2-1 0,-1 0 1 16,2 2-1-16,-5 0 0 15,2 0 0-15,-4 0 0 16,2 0 1-16,-4 0 0 15,-2 0 0-15,5 0-1 16,-3 0 7-16,2 0-4 16,4 0-1-16,2 0 0 0,-3 0-3 15,1 0 5-15,1 0 1 16,3-3-3-16,-2-3 1 16,2 1-2-16,1 0 0 15,4 1-1-15,-1 0 0 16,3 1 0-16,-1-1-7 15,1-1-4-15,-1 0-5 0,1 1 3 16,-5-1-9-16,5 1 10 16,-2-1 4-16,-1 0 4 15,0-1-4-15,-2-1-6 16,3 2 6-16,-4-2 2 0,-4-2 0 16,1 1 8-16,0 0-3 15,-7-2 11-15,1 2 6 16,-1-1 2-16,-1 2-4 15,3-3-2-15,-2 4-3 16,1-1-5-16,1-1-2 16,-2 3-1-16,-1 0 0 0,0 1-2 15,-9-1 1-15,0 1 0 16,-6 0-1-16,-6 1 1 16,0 1 1-16,-4 0-1 15,-1 2 0-15,-3 0-1 16,3 0 0-16,-3 0-19 0,0 4-35 15,-5-3-40-15</inkml:trace>
  <inkml:trace contextRef="#ctx0" brushRef="#br0" timeOffset="247868.2144">9150 16075 75 0,'0'-6'134'16,"-3"-3"-95"-16,3 4-19 15,-2 0 5-15,0-1 5 16,2 1-7-16,0 0-6 16,-1-1-7-16,1 1-5 15,0-2-4-15,0-3-2 0,0 2-4 16,3-1-3-16,4-4 3 15,-2-1 1-15,3-2 2 16,-1 0 1-16,0-3 2 16,0 1 1-16,-4-2-1 0,2 4 7 15,-2 2 2-15,-3 0-8 16,0 4 3-16,0 0 0 16,0 3-2-16,0 3 3 15,-6 2-4-15,-6 2-4 16,-8 4-26-16,-4 12 16 15,-7 4 3-15,-7 5 6 0,0 5 0 16,4 4 3-16,2 0 1 16,6 3-2-16,11-2-10 15,5 2-7-15,10-3-3 16,0-2 1-16,15-1 8 16,9-2-11-16,4-1 15 15,5-8 17-15,4 0-4 0,-1-4-6 16,-2 1 7-16,0-4 6 15,-2-1 8-15,-6 2-2 16,-5-1 0-16,-2 2-5 16,-4-2-5-16,-8 4-5 0,-3-1-6 15,-4 6 5-15,-4-1 7 16,-14 3-5-16,-6 3 0 16,-5 2-1-16,-5-3-1 15,0 3-1-15,3-6-15 16,1-3-24-16,1-5-31 0,2-8-39 15</inkml:trace>
  <inkml:trace contextRef="#ctx0" brushRef="#br0" timeOffset="248430.6717">9348 16380 300 0,'2'3'53'0,"-2"-3"-47"15,0 0-6-15,2 0-1 16,0 0 6-16,-1 0-4 16,1-3-1-16,1-2 0 15,1 4 7-15,-1-6-8 16,1 0 3-16,4-2-3 0,-3-2-2 16,2-3 0-16,2 0 2 15,-1-3-3-15,0-2-2 16,-1 3-4-16,-2-2-3 15,-1 6 13-15,-4 1-1 16,0 4 1-16,0 1 2 0,0 5 2 16,0 1 7-16,-9 0-12 15,-1 0-22-15,-2 10-5 16,0 1 7-16,-1 5 17 16,4 0 4-16,2 6-1 15,4-1-1-15,3 0 3 16,0 4-2-16,2 2 4 0,6-6 5 15,1 1 4-15,3-2-5 16,3-3-6-16,2 1 0 16,6-3 4-16,-2-1-12 15,5-3-17-15,-1-6-35 16,-3-3-19-16</inkml:trace>
  <inkml:trace contextRef="#ctx0" brushRef="#br0" timeOffset="248899.4097">9610 16394 361 0,'0'-4'20'0,"0"-2"12"15,-2 3-11-15,2 0-6 16,0 3-15-16,0 0-5 16,5 0-10-16,4 2 4 15,1 5 4-15,0 3-6 16,1 1-6-16,-2 5 3 0,-2-6 8 15,-3 3 0-15,-1-4 4 16,-3-3 3-16,2-1 1 16,-2-3-2-16,0-1 4 15,0-1 1-15,0 0 0 16,0 0 4-16,0-1 13 0,0-8-15 16,0-4-6-16,0-3 1 15,0-3 1-15,0-3-2 16,0-1 0-16,5 0 13 15,1-1-3-15,1 5 3 0,-1 1 1 16,1 4 6-16,-1 3-7 16,4 3-5-16,-1 2-7 15,3 6-4-15,3 0 2 16,1 0-4-16,0 8 1 16,-2 7-3-16,4 1 2 15,-4 3 4-15,1 1 3 0,-1 3-2 16,3-3 3-16,-3-1-6 15,2-2-12-15,-4-1-15 16,2-6-3-16,-4 0-33 16,-1-7-10-16,-3-1 25 15,-1-2-7-15</inkml:trace>
  <inkml:trace contextRef="#ctx0" brushRef="#br0" timeOffset="249899.3393">9989 16337 232 0,'3'-4'68'0,"-3"1"-28"0,3-1-20 16,-2 0-6-16,1 1-7 16,0-3-4-16,0-1 2 15,-1-4 10-15,3 0-12 16,-2-3-3-16,1 0 2 16,-1-2 4-16,0 2 0 0,-1 0-2 15,-1 3 4-15,0 0-4 16,0 5 6-16,0 2-1 15,0 2-2-15,0 2-3 16,0-2-4-16,0 2-2 16,0 0 0-16,0 0-10 0,0 2-6 15,0 7 5-15,6 2 6 16,3 3 0-16,3 2-2 16,3 0-4-16,4 3-1 15,3 1 8-15,0 2 5 16,5-1-6-16,-4 0 1 15,-3-1 0-15,-4-3 2 0,-3 0-2 16,-6-3 4-16,-4-2 0 16,1-5-3-16,-4 1 7 15,0-5 1-15,0 1-1 16,0-2 0-16,-2-2 2 0,-2 0 6 16,3-2 23-16,-5-9-23 15,3-2-9-15,-1-6-1 16,4-3-3-16,-1-2-2 15,1-2 5-15,0 0 1 16,0 1 5-16,0 4 4 16,0 1 4-16,0 6 2 0,0 5 5 15,0 3-7-15,0 1-10 16,0 5-3-16,0 0-1 16,0 0-4-16,3 7-36 15,4 6 25-15,0 1 11 16,5 6 3-16,-4 1 1 0,4-4 1 15,2 0-2-15,-1-3-5 16,2-3-1-16,-1-2 2 16,1-4-5-16,-3-3 9 15,0-2-2-15,0 0 8 16,-5 0-3-16,0-2 1 0,-5-5-2 16,-1 0 2-16,-1-4-1 15,-1 0-6-15,-10-1-1 16,1-1 2-16,-5-1 3 15,4 0 1-15,0 2 1 16,2 1 4-16,4 1-6 16,2 4 1-16,-1-3-1 0,4 2-4 15,0-4-16-15,9 0-17 16,3-1 1-16,5-3 16 16,3 7 12-16,-1-3 13 15,3 4 12-15,-2 3-6 16,1 4-9-16,-1 0-1 0,2 10-2 15,-7 5-1-15,4 7 0 16,-7 3 0-16,-5-2-1 16,1-1 2-16,-8-3 5 15,0-5 0-15,0-5-1 16,0-6 3-16,0-3 19 0,-3 0 26 16,-1-1-7-16,-1-10-15 15,3-5-17-15,-3-1-9 16,4-8-2-16,-1 0-3 15,2-6-4-15,0 2-19 16,0-1-4-16,8 3-35 0,3 0-17 16,4 2-51-16</inkml:trace>
  <inkml:trace contextRef="#ctx0" brushRef="#br0" timeOffset="250618.0147">10797 15934 286 0,'4'0'53'0,"-1"0"-31"15,4 3-28-15,2 8 8 16,4 3-4-16,3 7 2 0,0 4-2 16,-2 10-7-16,1-2-3 15,-3 4-9-15,-1 1-4 16,-2-6 10-16,-2-3-2 15,-1-8 6-15,-3-6 9 0,1-5 2 16,-4-6 1-16,0-3 0 16,0-1 15-16,0 0 23 15,-6-11-31-15,-1-3-12 16,-3-7 3-16,-3-4 2 16,-1-5 0-16,1-2 0 15,-1-5-2-15,2-1 5 0,2-1 7 16,1 3 10-16,4 4-2 15,2 2-12-15,3 3 2 16,0 4-5-16,0 5-1 16,3 2 0-16,6 4-5 0,-2 2 2 15,2 5 5-15,2 5-10 16,1 0 5-16,5 5-8 16,0 13-1-16,5 3 4 15,0 6 4-15,0 4-1 16,-3-3 1-16,-1-1 1 15,-2-4 1-15,-1-5-2 0,-3-4 1 16,1-2 0-16,-4-2 0 16,-4-5-1-16,0-1 0 15,-1-4-4-15,-3 0 0 16,1 0 11-16,-2-11-1 16,0-6-4-16,0-5-2 15,0-5-8-15,0-3 6 0,3-2-2 16,-2-3 8-16,6 5 5 15,-1 2 1-15,-1 4-7 16,4 5 4-16,-2 6-3 16,-1 5 5-16,2 6 1 0,1 2-5 15,2 3-8-15,2 11-1 16,2 10 2-16,-2 6 1 16,2 4 0-16,1 7-2 15,-1 0-15-15,-1 0-16 16,-6-3-11-16,4-5-22 0,-3-6 8 15,-2-9-6-15</inkml:trace>
  <inkml:trace contextRef="#ctx0" brushRef="#br0" timeOffset="251008.6273">11397 15975 262 0,'7'-24'22'0,"-2"5"11"16,1 1-19-16,-2 4-4 15,1 1-2-15,-4 6 6 16,3 2 2-16,-4 3-4 16,0 2-10-16,0 0-13 0,0 11-26 15,0 5 34-15,-4 3 3 16,1 3 1-16,1 3-1 16,2-2-1-16,0-4 0 15,0-1-10-15,4-5-7 16,3-6 7-16,0-5-1 0,2-2 7 15,0-2 28-15,0-10-11 16,2-3-4-16,-2-2 3 16,-2-4 5-16,0 1-2 15,-1-4 3-15,-4 3-1 16,1 1-8-16,-3 0 3 0,0 6-8 16,0 6-3-16,0 0 4 15,-8 3-4-15,-4 3-12 16,-2 2-15-16,-3 0-8 15,0 9-3-15,-1 2-4 16,6 2-21-16,4-5 2 0,6-1-84 16</inkml:trace>
  <inkml:trace contextRef="#ctx0" brushRef="#br0" timeOffset="251930.4391">11597 15836 338 0,'0'-6'47'16,"0"1"-23"-16,0 3-6 15,0 1-7-15,0 1-5 0,0 0-6 16,0 0-12-16,-5 0-10 16,-2 8 11-16,0 3-2 15,-2 3-4-15,3 3-6 16,3 5-8-16,1 2 7 15,2 1 6-15,0 1 15 16,0-2-2-16,8-6-6 0,1-3-24 16,3-7 4-16,3-5-1 15,2-3 26-15,0-3 10 16,0-9-4-16,0-9 4 16,-3 0 3-16,-3-4 4 15,-4-4 8-15,-2-3 8 0,-5-1 15 16,0-3 0-16,0 0-22 15,-5 2-1-15,-2 1 4 16,-3 4-19-16,2 4-1 16,-1 4 4-16,2 3 3 15,-1 5-6-15,3 4-4 16,1 2-2-16,1 7 6 0,-2 0-4 16,3 4-4-16,-3 12-29 15,0 7 28-15,2 6 0 16,-1 6 3-16,3 2-1 15,1 5-16-15,0-5 10 0,3-3 3 16,7-5 0-16,2-8 2 16,2-5 0-16,1-9 5 15,-1-1 1-15,1-5 2 16,-3-1 2-16,-1 0 4 16,-2-7 3-16,-1-5 3 15,-2-5 4-15,0-2-10 0,-3-2-4 16,1-1-3-16,-2-1-2 15,-1 1 3-15,1 7-4 16,-2 0 0-16,2 5 0 16,-2 2 2-16,0 5 1 0,0 1 7 15,2 2-5-15,1 0-10 16,2 9-35-16,1 5 40 16,3 4 0-16,0 0-6 15,4 1-17-15,-4-2 13 16,3-7-10-16,-2-2 7 0,0-5-5 15,-1-3 8-15,2 0 10 16,-2-9 1-16,-1-5-17 16,-2-6 5-16,-1-5 9 15,-5 0-2-15,0-5 16 16,0-2-2-16,-5 2 13 0,-4-6-5 16,0 5 0-1,-2 1 3-15,-1 7 4 0,3 2-8 16,-1 6-2-16,5 6-7 15,0 6 3-15,3 3-2 16,-1 9-12-16,3 10-11 16,0 11 9-16,0 8 2 0,0 11-6 15,7 6-18-15,1 2-25 16,4 0-51-16,-2-9-60 16</inkml:trace>
  <inkml:trace contextRef="#ctx0" brushRef="#br0" timeOffset="253024.1172">9184 17068 205 0,'2'0'53'0,"9"-1"-46"16,7-11-14-16,9 0 5 16,5-6 5-16,9 1 23 0,6-6-8 15,4 1-3-15,4-1 1 16,6-2-6-16,4 1-8 16,5 0-2-16,2-2 1 15,5-2-2-15,5-2 3 16,6-1-4-16,4-1 4 15,3-3-3-15,4-1 0 16,2 0 3-16,-1 2-1 0,0 0 0 16,5 1-2-16,-4-2 0 15,2 2-2-15,-1-3-12 16,0 2 18-16,0-7-2 16,-6 3-2-16,0-2 2 15,-3 0 1-15,-3 3 6 0,-4-1 3 16,-6 6 4-16,0 2-7 15,-6 4-6-15,-6 4-1 16,-2 4-2-16,-6 4-14 16,-3 3-15-16,-6 2-51 15,-7-1-18-15</inkml:trace>
  <inkml:trace contextRef="#ctx0" brushRef="#br0" timeOffset="255195.8266">14975 15775 253 0,'0'0'22'0,"0"-2"0"15,0-2-14-15,0-1 4 16,0 0-10-16,4 0-3 16,2 0 1-16,1-3-5 15,2 3-10-15,1-2-8 0,3 0-12 16,-1 1-2-16,3 4 14 16,-1-1 27-16,-1-1-5 15,-2 2 3-15,-1 1 1 16,-2-1-1-16,-3 0 11 0,1 1 25 15,-5-1-9-15,3 2-6 16,-1 0-2-16,-1 0-21 16,0 5-3-16,3 9 1 15,1 7-2-15,1 8 11 16,0 5-5-16,0 12-1 0,3 2-1 16,-2 8 1-16,-1-1-1 15,2 2 1-15,-1-3 0 16,-1-8-2-16,0-8 1 15,-2-10 2-15,0-11-3 16,0-4 2-16,-2-8 1 16,-1-1 1-16,-2-2-3 15,0-2 0-15,0 0-17 0,0 0-12 16,-7-7-18-16,-6-10-74 16</inkml:trace>
  <inkml:trace contextRef="#ctx0" brushRef="#br0" timeOffset="255711.4005">14363 16843 365 0,'-2'0'-4'15,"2"0"7"-15,-2 0-2 16,2 0-2-16,0 0 0 15,10 4-2-15,2 10 6 16,4 8-3-16,6 8-2 0,0 5 5 16,1 10 2-16,1 3 0 15,0 1-3-15,0-5 0 16,-4-1-2-16,2-8 0 16,-3-6-9-16,-5-9-21 15,-5-8-63-15,-7-10-59 0</inkml:trace>
  <inkml:trace contextRef="#ctx0" brushRef="#br0" timeOffset="255914.522">14103 17022 492 0,'0'-36'9'15,"14"-9"-8"-15,13-3-8 16,9 2 0-16,13-4-7 0,3 4-11 16,7 4 9-16,1 7-21 15,-9 3-35-15,-7 10-75 16</inkml:trace>
  <inkml:trace contextRef="#ctx0" brushRef="#br0" timeOffset="256320.7337">14566 16995 312 0,'0'0'84'0,"0"0"-55"15,7-9-24-15,8 0-6 16,6 2-6-16,4 2 1 15,4 5 11-15,0 0-7 16,0 12-7-16,-2 9-3 0,-2 4 3 16,-4 6-9-16,-5-5 3 15,-5-1-1-15,-4-7 9 16,-1-5 1-16,-6-8 7 16,0-3 11-16,-6-2 38 15,-5 0-27-15,-1-5-5 0,-3-6 1 16,3-1 18-16,-3-5-11 15,3-4-13-15,2-6-8 16,0-3-4-16,5-2-2 16,3-4-10-16,2-1-6 15,3 1-12-15,14 6-19 0,4 1-15 16,6 8-36-16,-2 7 4 16,4 3-16-16</inkml:trace>
  <inkml:trace contextRef="#ctx0" brushRef="#br0" timeOffset="256789.4596">15074 16936 289 0,'6'0'45'0,"-1"-7"-19"0,-1-4-22 15,1-5-3-15,0-1 0 16,-3-5 2-16,0 0-3 15,-2-2 1-15,0 0-1 16,0 6 2-16,0 4 0 16,0 2 4-16,-2 6-1 0,-5 6 0 15,-2 0-2-15,-2 2-15 16,0 10-3-16,1 6 15 16,-1 4-1-16,4 3 0 15,5 0 0-15,2 1-4 16,0-1-30-16,5-3-5 15,5-6-2-15,0-4 7 0,1-4 9 16,2-8 15-16,-1 0 12 16,5-4-3-16,-5-7 11 15,4-5-20-15,-2 0 3 16,-3-3 17-16,0 2 4 16,-2-2 15-16,-2 5 20 0,-2-2-11 15,1 7-16-15,-4 0-2 16,1 5 5-16,3 4-6 15,-1 0-15-15,0 0-9 16,3 11-5-16,-1 0 5 16,3 5-10-16,-1 0-12 0,2-2-37 15,-2-3-9-15,0-6-22 16</inkml:trace>
  <inkml:trace contextRef="#ctx0" brushRef="#br0" timeOffset="257664.398">15345 16747 286 0,'2'-11'71'16,"-2"2"-36"-16,0 4-7 15,0 2-3-15,3 3-21 16,2 0-8-16,2 0 0 16,1 6 2-16,3 4-3 0,0-2-8 15,0 3-4-15,-1 0 0 16,-2-4 3-16,-1-2 6 15,-3-3 2-15,-1 0 6 16,-3-2 4-16,2 0 2 0,-2-2 6 16,1-7-4-16,1-2-5 15,0-7 1-15,4 1 6 16,-1-5-7-16,-1-1-2 16,3 0 2-16,-2-2 0 15,5 1 0-15,-3 5 0 16,-2 1-2-16,2 7 3 15,-2 3-2-15,1 2-2 0,-1 6-2 16,1 0-5-16,-1 2-14 16,2 7 11-16,4 5-2 15,-4 2 3-15,2 0-10 16,2 1-4-16,-2-3-10 0,0-3-5 16,-1-4 17-16,0-6 7 15,1-1 14-15,3 0 0 16,-2 0 8-16,2-8 1 15,0-5 21-15,1 1 2 16,1-6-13-16,-2 0 2 0,-4-2 1 16,-1 1 3-16,0-3 4 15,-4 2-14-15,-1 2-1 16,-2 6-7-16,0 2 1 16,0 2 1-16,0 1 5 15,0 5-5-15,0 1-3 16,0-1-2-16,0 2-6 0,0 0-7 15,3 0-14-15,8 2 0 16,5 5 20-16,2 4 4 16,4 2-2-16,-2 4 1 15,0 4-3-15,-3 0-1 16,-3 2 2-16,-3 1 2 0,-4-4-7 16,-3-1 1-16,-2-4 11 15,-2-3-5-15,0-3 0 16,0-4-1-16,-6-1 0 15,1-4 4-15,-1 0 1 16,-1-6-2-16,4-4 1 0,-3-4 0 16,1-6-3-16,3 0 2 15,2-1-2-15,0-4-2 16,0 1 1-16,9 3 1 16,1 0 4-16,2 3-10 15,2 2 9-15,-1 5-3 16,-1 6 9-16,0 2-3 0,1 3-6 15,0 0-2-15,3 3 1 16,-2 8-1-16,-1 5-4 16,1 1-19-16,-3 3-18 15,-2-2-57-15,-3-8-3 16</inkml:trace>
  <inkml:trace contextRef="#ctx0" brushRef="#br0" timeOffset="257836.2479">15951 16302 402 0,'-6'-10'21'16,"1"-4"8"-16,5 3-25 16,0 4-10-16,2-1-34 15,7 1-14-15,1 2-31 0,2-4-24 16</inkml:trace>
  <inkml:trace contextRef="#ctx0" brushRef="#br0" timeOffset="258039.3911">16017 16163 327 0,'2'0'45'16,"-1"0"-1"-16,1 0-33 15,3 9-13-15,3 2-2 16,3 7 8-16,3 6-5 15,2 9 2-15,4 4-1 0,1 5 1 16,1 1-18-16,-4-1-27 16,0-6-24-16,-5-6-27 15,-4-8-34-15</inkml:trace>
  <inkml:trace contextRef="#ctx0" brushRef="#br0" timeOffset="258336.2277">16076 16507 332 0,'0'-12'15'15,"0"-2"-4"-15,11 0-10 16,7-2-3-16,2 2-14 16,1-3 18-16,4-1-12 15,2 0 4-15,-1-1 2 16,-1 1 1-16,-4 1 4 0,-4 0 2 15,-4 6-2-15,-1 4 4 16,-5 4 11-16,-2 1 3 16,0 2-14-16,2 4-5 15,1 7 1-15,3 4-4 16,1 7 5-16,1-1-2 16,-1 3 1-16,-1-6-29 0,0-1-45 15,-6-12-35-15</inkml:trace>
  <inkml:trace contextRef="#ctx0" brushRef="#br0" timeOffset="258492.4653">16346 16131 390 0,'-4'-6'-9'0,"3"-3"10"16,-4 3-3-16,5 4-25 15,0 0-55-15,0 1-61 0</inkml:trace>
  <inkml:trace contextRef="#ctx0" brushRef="#br0" timeOffset="259101.7878">16506 16102 334 0,'0'6'35'0,"0"-1"-28"16,0 7-8-16,0 3 1 16,0 7-1-16,0 6-3 15,6 1 3-15,9 2-3 0,1-3-14 16,4-4-9-16,4-6-9 16,-5-5-1-16,1-6 3 15,-3-7 25-15,-2 0 15 0,-4-3-1 16,-2-8 1-16,-5-2 15 15,-2 2 15-15,-2-3 1 16,0-1-16-16,-8 0 0 16,-5-1-6-16,1 0-8 15,-1 2-6-15,3 2-1 0,-1 0-4 0,2 4 4 0,5 0 0 16,1-1 1-16,3 1-3 16,0-1 1-16,0 0 0 31,0 0-1-31,7 0-3 15,2 3 9-15,3 3-9 0,7 3 3 0,-4 0-5 32,4 13 7-32,-4 1-1 0,4 1-3 0,-9 0-2 0,1-1-5 31,-5-5 2-31,-3-1 4 0,-1-4-1 0,-2-1-1 16,0-3-8-16,0 0 7 0,-3 0 19 15,-3-7-6-15,0-8 7 16,3-5 11-16,-1 0-2 15,4-5-8-15,0 0-2 16,0-2-2-16,2 2-7 31,3 3-1-31,5 8 3 0,-1 3-7 0,1 8 3 0,5 3 3 16,-1 2-3-16,4 11-15 16,-2 11-3-16,2 4-15 15,-6 7-40-15,0-3-38 16</inkml:trace>
  <inkml:trace contextRef="#ctx0" brushRef="#br0" timeOffset="260023.5987">15403 17230 323 0,'5'2'23'0,"0"2"-24"15,7 1-1-15,0 4 3 16,3 5 0-16,0 2 0 16,5 4 0-16,-6 3-1 15,3-2 0-15,-5-1 0 16,1 0 0-16,-4-6 0 15,-2-3 0-15,-4-3-6 0,-3-2-2 16,0-5 8-16,0 4-15 16,0-5 30-16,-1-5 16 15,-8-7 15-15,-1-6-68 16,-4-7-21-16,2-3 39 0,-1 1 12 16,6-1 0-16,2 1-6 15,1 4 5-15,4 4-3 16,0 4 3-16,0 3-7 15,2 6-1-15,7 2-1 16,7 4-9-16,4 0 5 16,3 10 8-16,2 0-3 0,-1 4 2 15,-3-1-6-15,-3 1-13 16,-4-5-20-16,-4-1 12 16,-3-4 1-16,-5-4 18 15,-1 0 12-15,-1 0 22 0,0-4-27 16,0-6-37-16,0-2-3 15,0-4 10-15,0-2 18 16,-1-4 14-16,1 3 21 16,0-1 20-16,0 2 0 15,0 3-15-15,0 2-4 16,5 6-2-16,4 1-7 0,2 6-9 16,5 0-6-16,2 2-1 15,4 11 3-15,0 3-3 16,0 1 1-16,-2 1-12 15,1 2-23-15,-1-6-46 16,-3-3 28-16,0-6-63 0</inkml:trace>
  <inkml:trace contextRef="#ctx0" brushRef="#br0" timeOffset="260429.8228">16217 16983 320 0,'-6'-6'7'0,"-3"2"-2"16,0 4-3-16,-2 0 0 16,-1 8 1-16,-1 6-3 15,-1 8 0-15,1 1 0 16,0 5 0-16,5 2-3 15,1 1 1-15,1-2-22 0,6-8-18 16,0-5-9-16,0-3 12 16,9-9 14-16,1-2 15 15,7-2 25-15,-1-3 3 16,4-10-6-16,3-1-5 16,-3-3 3-16,1-5-6 15,-2-1 4-15,-5 1 1 0,-6 4 1 16,-1 3 25-16,-7 2-4 15,0 2 12-15,-12 3 1 16,-3 0-27-16,-9 1-33 16,-1 0 7-16,-1 3-4 15,5 0-25-15,3-1-39 0,8 0-40 16</inkml:trace>
  <inkml:trace contextRef="#ctx0" brushRef="#br0" timeOffset="260929.7871">16499 16851 309 0,'5'-2'36'16,"-5"-4"-11"-16,0 4-13 0,-4 2-6 15,-5 0-8-15,-2 2-6 16,-1 9 0-16,-1 2-4 15,2 1-20-15,3 7-5 16,3-1 8-16,5 3 4 16,0-3 8-16,1 0-3 15,11-5-13-15,-3-6 14 0,4-1 11 16,1-8 3-16,-1 0 11 16,0-4 9-16,-3-11-14 15,1 0-5-15,-4-3-1 16,-1-7-8-16,-6-4 0 0,0-3 13 15,-2-2 8-15,-10-5 18 16,-2 3 5-16,-1-1-3 16,-2-1 6-16,-3 2-14 15,4 4-11-15,0 6-2 16,2 4-1-16,3 5 0 16,0 6-1-16,4 4-3 0,2 7-1 15,1 0-11-15,1 8-51 16,-2 10 35-16,5 7 20 15,0 7 2-15,0 4 2 16,14 3 3-16,0-1-6 16,4-3-8-16,2-3-10 0,1-3 2 15,2-8-19-15</inkml:trace>
  <inkml:trace contextRef="#ctx0" brushRef="#br0" timeOffset="261336.0173">16613 16820 86 0,'9'-27'10'0,"-5"1"21"15,-1-3 0-15,-3 6 0 16,0 0 17-16,0 6-9 16,0 7 12-16,0 4-4 15,0 3-15-15,0 3-19 16,2 0-14-16,0 9-9 16,1 5 6-16,10 2 4 0,0 6-2 15,3-3-1-15,5 2-15 16,4-3-6-16,1-3-1 15,1-8-5-15,-2-5 9 16,-2-2 11-16,0 0-2 16,-4-9 15-16,-5-6-6 0,-4-4 17 15,-2-4-3-15,-5-3 17 16,-3-7 2-16,0-3-2 16,-3-1-7-16,-7-5-8 15,0 3-6-15,-1 3-2 16,2 6-3-16,0 6 0 0,4 6 19 15,1 7-3-15,3 4-9 16,1 7-5-16,0 0-10 16,5 7-23-16,5 11 15 15,7 8 13-15,5 8 3 16,0 7-2-16,5 1-28 0,4 0-9 16,-4-2-30-16,-5-3-34 15</inkml:trace>
  <inkml:trace contextRef="#ctx0" brushRef="#br0" timeOffset="262382.7947">14668 15181 163 0,'-12'2'15'16,"-3"-1"-14"-16,-1 4 0 0,-2-1 0 15,1 2-1-15,0-3 0 16,5 3 2-16,-1-5 4 16,6 3 3-16,2-2-3 15,3-2-4-15,2 1-6 16,9-1-14-16,11 0-1 15,2 0-14-15,8-7-82 0</inkml:trace>
  <inkml:trace contextRef="#ctx0" brushRef="#br0" timeOffset="266413.7677">18462 15705 302 0,'-5'-16'12'0,"2"0"13"15,-1 4-5-15,2-2 7 0,2 3-17 16,0-2-2-16,0 2-4 16,0 1-1-16,4-1 1 15,1 4-6-15,0 0-3 16,0 3 8-16,0 4-8 16,0 0 2-16,2 0-1 15,0 8 1-15,3 6 0 0,-2 3 1 16,-1 7 1-16,3 4 2 15,-1 5 0-15,3 6-1 16,1 2 1-16,-1 5 2 16,0-1-5-16,3-2 4 15,-6-6-2-15,2-4 0 0,-4-3 0 16,-1-4 0-16,-3-5 0 16,1 2 0-16,-3-2 0 15,1-1 1-15,-2-2-1 16,0-2 0-16,0 0 0 15,0-4-17-15,0-4-10 0,0 0-10 16,0-7-34-16,-5-1-6 16,-2-7-71-16</inkml:trace>
  <inkml:trace contextRef="#ctx0" brushRef="#br0" timeOffset="266898.1069">18372 16292 310 0,'-5'-2'38'0,"0"-8"-12"16,1-1-21-16,1-2 0 0,3 2 4 16,0 3 7-16,0-1-11 15,0 4-8-15,10 1 3 16,2 4 0-16,3 0 5 15,4 6-2-15,6 9-3 16,-2 3 0-16,4 2 0 16,3-1 0-16,-6 1-1 0,3-7-7 15,-5-3 1-15,-3-6-6 16,1-4 12-16,-3-2 16 16,0-14 2-16,1 0 4 15,-2-6-5-15,4-4-11 16,-1-3 10-16,1 1-4 15,1 1-12-15,-6 4-11 0,2 5-19 16,-7 0-22-16,-5 5-143 16</inkml:trace>
  <inkml:trace contextRef="#ctx0" brushRef="#br0" timeOffset="268335.4994">18258 16970 118 0,'-16'-18'-13'0,"0"1"-8"16,3 2 16-16,2 3 32 16,6-1 9-16,0 4-16 0,0 0-20 15,2 0-8-15,1 2 0 16,0-3 6-16,1 2 9 16,-1 0 0-16,2 0 12 15,0 1 11-15,0-2 13 16,0 0-3-16,0 2-5 15,0 0-2-15,-2 0-5 0,2 1-4 16,0 3-5-16,0 1-5 16,0 2-10-16,0 0-8 15,2 4-6-15,8 10 7 16,-3 5 2-16,3 12 1 16,-1 6 0-16,4 8 0 15,-3 7-3-15,-1 3-2 0,2 0-7 16,-2-5 0-16,0-5-5 15,1-10-3-15,-5-6-4 16,0-9 3-16,-3-6 1 0,-2-3 1 16,0-6 14-16,0-4 3 15,-7-1 2-15,-2-5 3 16,-4-10-2-16,1-9-1 16,-5-12 2-16,3-4 1 15,-1-9 28-15,5-4 20 16,1 0-17-16,1 1-14 0,3 4-5 15,5 4-3-15,0 7-1 16,0 3-6-16,0 6 0 16,3 3-5-16,4 3-2 15,1 6-13-15,3 2-12 16,5 5-33-16,0 0-34 16,-3 2-54-16</inkml:trace>
  <inkml:trace contextRef="#ctx0" brushRef="#br0" timeOffset="268647.9834">18095 17158 343 0,'-3'7'54'0,"3"-7"-22"16,3-3-32-16,11-9-4 15,4-6-9-15,7-3 16 16,7-8-4-16,5 1-1 15,0-3-5-15,2 5-10 0,-1 1 3 16,-4 3 17-16,-7 5-4 16,-5 4 6-16,-6 2 0 15,-7 6 6-15,-4-1 10 16,-3 6 5-16,0 0-20 16,-2 0-10-16,0 4 11 0,3 7-5 15,1 7-2-15,2 5 1 16,-1 0-1-16,4 0-4 15,1-3-34-15,-2-5-13 16,-1-10-54-16,-2-5-78 0</inkml:trace>
  <inkml:trace contextRef="#ctx0" brushRef="#br0" timeOffset="268819.8381">18404 16719 182 0,'-8'-12'290'15,"3"-3"-282"-15,1-2-8 16,4 1-29-16,0 1 16 16,0-2-34-16,7 3-11 15,6 0-46-15,1 1 7 16,5 1-8-16</inkml:trace>
  <inkml:trace contextRef="#ctx0" brushRef="#br0" timeOffset="268976.0699">18486 16549 149 0,'10'-4'97'0,"-4"1"-22"16,-4 1-25-16,0 2-25 15,5 0-13-15,3 5-5 0,7 7 2 16,3 10-1-16,1 1 1 16,4 10-5-16,-1 6 2 15,-4 4-4-15,-3-1 2 16,0-2-3-16,-5 2-9 16,0-8-4-16,-2-5-10 15,-3-4-23-15,-5-7-24 0,-2-9-49 16</inkml:trace>
  <inkml:trace contextRef="#ctx0" brushRef="#br0" timeOffset="269147.9823">18601 16891 127 0,'-5'0'266'0,"3"0"-226"15,2-5-14-15,2-2-15 16,13-2-10-16,6-4-2 15,7-1-10-15,3-4-10 16,6-3-21-16,1-4-39 0,-4-5-67 16</inkml:trace>
  <inkml:trace contextRef="#ctx0" brushRef="#br0" timeOffset="270460.3875">18493 16670 185 0,'-4'-3'150'0,"1"1"-140"15,-1 2 6-15,1 0-14 16,-1 16-2-16,1 2 2 16,1 10-2-16,2 4 0 15,0 8 0-15,0 1-4 0,9-4-29 16,3-3-41-16,3-9-12 16,-1-9-81-16</inkml:trace>
  <inkml:trace contextRef="#ctx0" brushRef="#br0" timeOffset="271413.408">18800 16788 259 0,'4'0'110'0,"3"0"-98"16,2-5-9-16,4-3-2 15,3-2 0-15,0-3 3 0,-2 1-2 16,0-3-1-16,-2 1-1 16,-4-2 1-16,-1 2 1 15,-1-2-2-15,-2 0 0 16,-1 2 0-16,-3-1 0 15,0 4-2-15,0 3 5 16,-1 1-2-16,-9 3-1 0,3 4 0 16,-3 0 1-16,-2 0 1 15,4 12-2-15,-3 3-2 16,4 4 2-16,1 4-1 16,6 4 1-16,0 4-1 15,0 1 0-15,6 2 1 0,6 1 0 16,2-2-2-16,5-5 1 15,1-5-1-15,5-8 0 16,-2-10 3-16,4-5-9 16,1-4 7-16,3-12 6 0,0-5-3 15,-3-4-1-15,1-2 1 16,-4-3-1-16,-4-1 0 16,-2 3-1-16,-4 3 1 15,-7 2-2-15,-3 3 2 16,-3 5 1-16,-2 5 5 15,0 3 6-15,0 2-8 16,-7 1-3-16,2 4-2 0,2 0 0 16,0 0 1-16,3 0-7 15,0 7-5-15,0 0 5 16,10 2-1-16,-2-2-1 16,3 2-2-16,2-5 5 15,1 1 0-15,1-1 0 0,-1-1 3 16,0 1 1-16,-1 0 0 15,-5-1 1-15,4 1 0 16,-5-1-1-16,0 0 1 16,0-3-1-16,0 4 2 0,-1 0-1 15,1 0-5-15,-2 2-2 16,0 2 4-16,0-1-7 16,0 2 7-16,-2 1 5 15,2-1-1-15,2-2-2 16,3-1 1-16,0-4 1 15,-1-2-23-15,-2 0-6 0,5-2-8 16,-5-9 10-16,-4-7 7 16,0 1 11-16,-1-7 8 15,2-1 4-15,-4-4 5 16,3 3-1-16,2 1 5 16,2 3-5-16,-2 5-2 15,2 4 13-15,-2 4 22 0,3 6-6 16,1 3-22-16,-1 0-11 15,4 2-2-15,-2 6 0 16,2 7-12-16,0 2-35 16,-7 0-18-16,-3-3-32 0</inkml:trace>
  <inkml:trace contextRef="#ctx0" brushRef="#br0" timeOffset="272085.2301">19596 16492 394 0,'5'-4'-3'0,"1"-5"6"0,3 2-1 16,3 4-4-16,4 3 4 15,2 0-2-15,0 6 0 16,1 9-2-16,0 2-6 15,-3 1 6-15,0 2 3 16,-1-6-1-16,-3 1 1 0,-1-6-1 16,0-6 1-16,-2-3 5 15,-1 0 4-15,4-3 2 16,-4-6 0-16,1-8-5 16,-1 2 2-16,1-5-4 15,-2-1-2-15,-2-3 1 16,5 1-1-16,-4 2 2 0,1 0-3 15,0 6-2-15,1 2 0 16,-1 7-1-16,0 2 1 16,0 4-2-16,0 0 2 15,3 0 0-15,-3 7 0 16,0-1-5-16,0-1-8 16,-1 0 8-16,-3-5 5 0,1 0 0 15,1 0 1-15,0 0 1 16,2-3 0-16,1-7 0 15,1 0-1-15,0-1-1 16,0-3 1-16,2-2-1 0,-1 2 1 16,1 1-1-16,0 7-2 15,-2 3 1-15,0 3 0 16,0 5-1-16,0 12 1 16,-1 6 0-16,0 7-4 15,1 3 6-15,-2 6-2 0,0 1-1 16,-1 1-3-16,-1-3 0 15,2-4-7-15,-3-7 6 16,-1-7 5-16,-1-5 0 16,-2-5 2-16,0-7 0 15,0-3 4-15,-7 0 5 16,-2-7-8-16,-2-6-9 16,4-4-37-16,0-11-80 0,5 0-85 15</inkml:trace>
  <inkml:trace contextRef="#ctx0" brushRef="#br0" timeOffset="272350.8445">20364 16301 333 0,'12'-9'12'16,"-4"0"16"-16,1 4-9 0,-2 5-9 15,3 5-9 1,-3 12 1-16,-1 5 0 0,1 7-1 15,1 3 0-15,-2 0 0 16,-3-2-1-16,4-1 1 16,0-4-1-16,-1-5-1 15,3-5 2-15,0-4-1 16,2-2 0-16,-2-4-3 0,3-1-13 16,-1-4-22-16,-2-4-58 15,0-13-87-15</inkml:trace>
  <inkml:trace contextRef="#ctx0" brushRef="#br0" timeOffset="272553.9388">20320 16502 445 0,'-2'0'34'0,"2"-5"5"15,10-9-26-15,14 0-10 16,5-1-3-16,7-1-5 16,8 0-13-16,5-1-14 0,2-1-20 15,-4-2-39-15,-1-5-84 16</inkml:trace>
  <inkml:trace contextRef="#ctx0" brushRef="#br0" timeOffset="280272.1358">14850 17838 330 0,'-6'-18'2'16,"1"-1"9"-16,3 1 4 16,1 2 12-16,1 4-16 15,0 3-6-15,0-2 5 16,0 4 0-16,5 2-2 15,2-1-4-15,2 1-6 0,7 1 3 16,3-1-2-16,3 0 2 16,7 1-1-16,7-2-1 15,6-1 0-15,6-1 1 16,6 1 0-16,5-3 2 16,7 0-2-16,4 0 1 0,6-3-2 15,4 1-6-15,7-1-2 16,-1 2 1-16,6-3 3 15,-1 3 3-15,3 0-2 16,-5 2 8-16,1 1-3 16,-5 0-1-16,-3 2 0 15,-8 2 2-15,-6 2-3 0,-3 2 1 16,-9-2 0-16,-9 2 2 16,-3 0-3-16,-5 0 2 15,-6 0-1-15,-8 0 0 16,-3 0 0-16,-5 4-1 15,-4 0-23-15,-7 2-52 16,-6 0-22-16,0-4-81 0</inkml:trace>
  <inkml:trace contextRef="#ctx0" brushRef="#br0" timeOffset="281303.3189">9228 16835 234 0,'-20'3'17'0,"1"-3"11"0,4 0 16 15,6 0-16-15,1 0-13 16,3-2-5-16,3 1-1 16,0-1-5-16,1 2 0 15,1 0-1-15,0 0-11 0,0-2 5 16,10 0-14-16,3-2 26 16,8 3-13-16,6-1 0 15,9-2 4-15,8 3 1 16,8-3 3-16,9 0-3 15,7 2 0-15,7 1-4 16,6-1-17-16,4 0-17 0,2-1 3 16,5-3 5-16,-1 1 20 15,-1-4 9-15,3-2 1 16,-3-3 8-16,-2 0 8 16,1-1 24-16,-5 1-12 15,3 2-6-15,-11-1-3 0,-2 1-8 16,-4 3-1-16,-5 3-2 15,-6 3-4-15,-1 1-2 16,-5 2-2-16,-2 2-2 16,-7 7-36-16,-9 0-77 15,-14-6-150-15</inkml:trace>
  <inkml:trace contextRef="#ctx0" brushRef="#br0" timeOffset="309614.7032">14071 15568 247 0,'5'0'13'15,"-2"-6"-5"-15,4 1-5 0,3 2 4 16,-3-2-4-16,2-1 0 16,2 2 0-16,-1 1-2 15,-1-1-2-15,3 1-37 16,-4-1-15-16,-1-6-71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02:17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9301 5995 88 0,'5'-9'31'16,"-1"0"3"-16,4 0-8 16,-3-2 12-16,0 4-19 15,0-2-6-15,2 2-8 16,3-2-5-16,0 4 1 0,1-4-2 15,4 3-10-15,0 0-30 16,0-4-10-16,1 2-9 16</inkml:trace>
  <inkml:trace contextRef="#ctx0" brushRef="#br0" timeOffset="781.1476">9310 5556 216 0,'-2'0'26'0,"0"0"6"0,-1 0-9 16,3 0-9-16,0 0-18 15,0 0-8-15,7 0 10 16,6 2 4-16,1 1 0 15,6 1-2-15,7-2 1 16,5-1 4-16,9-1 13 0,6 0-1 16,5 0 3-16,5-1-8 15,6-3-6-15,-2-1-4 16,2 1 0-16,-4-1-1 16,-3-1 0-16,-5 1-1 0,-7-1 3 15,-1 1-2-15,-4 2-1 16,-7-3 0-16,-3 3-1 15,-9 1 2-15,-3-1-2 16,-8 3 2-16,-6 0-5 16,-3 0-10-16,-8 0-11 15,-21 0 17-15,-10 5-16 16,-10 4-5-16,-7 2-7 0,1 1 25 16,4-1 11-16,2-1 0 15,10 3 1-15,0-2-1 16,3 1 0-16,-6 1 0 15,1 1 1-15,-1 2-1 0,-2-2 1 16,1 2-1-16,3-1 0 16,2-2 0-16,6 0-3 15,3-2-6-15,7-2 5 16,7-5 4-16,8-1 0 16,2-1 0-16,5-2 0 0,0 2-4 15,12-2-35-15,8 0 19 16,7 0 9-16,5 0 16 15,4-2-6-15,2-2 1 16,-1 1 0-16,3 1 3 16,-2 0-3-16,-1 0 0 15,-4 2-45-15</inkml:trace>
  <inkml:trace contextRef="#ctx0" brushRef="#br0" timeOffset="1296.7137">9389 5727 152 0,'45'-12'53'16,"2"-1"-23"-16,5 3-8 15,3 0-8-15,1 1-6 16,0 3-3-16,1 2-1 0,-1 4-5 16,-3 0 0-16,0 5-18 15,-11 6-21-15,-5-2-46 16</inkml:trace>
  <inkml:trace contextRef="#ctx0" brushRef="#br0" timeOffset="2546.8603">9681 5420 166 0,'2'2'32'0,"0"-2"-26"16,4 6-42-16,3 1 34 16,1 1-3-16,7 3-5 15,6 2-18-15,-2-1 7 16,5 1-11-16,2-1-11 0</inkml:trace>
  <inkml:trace contextRef="#ctx0" brushRef="#br0" timeOffset="2687.441">10048 5554 94 0,'5'0'56'0,"0"0"22"0,-5 0-36 16,1-2-1-16,-1 0-19 15,0 2-17-15,2 0-5 16,2 0-35-16,-1 4-19 16,0 0-15-16,-1-2-14 15</inkml:trace>
  <inkml:trace contextRef="#ctx0" brushRef="#br0" timeOffset="3765.4881">10883 5649 210 0,'3'0'77'0,"0"-2"-52"16,0-3-7-16,1-1-12 16,3 5 1-16,0-2-6 15,3 2 0-15,0 1-3 16,0 0 4-16,5 0-3 16,1 0 1-16,1 1 0 0,3 5 0 15,0-1 0-15,4 1 0 16,1-1-3-16,4 0 4 15,2-1-2-15,3 1 2 16,1-1-1-16,6 1-1 16,5-3 2-16,2 1-1 15,6-1-4-15,2 0 8 0,3-2-4 16,6 2 2-16,1 0-1 16,5 0 0-16,7-1-3 15,5 1 4-15,1 0-3 16,4-2-6-16,2 0-4 15,1 0 11-15,4 0 1 0,-3-4 1 16,3-3-2-16,0 2 1 16,-1-3-1-16,-1 0 0 15,-3 2 1-15,-4-3 3 16,-3 1 7-16,-6 1-2 0,-3-3 0 16,-6 3 3-16,-7 0-4 15,-5 0-3-15,-5 2-1 16,-4-1-2-16,-9 5-2 15,-6 1 0-15,-6 0 1 16,-9 0-2-16,-9 10-29 16,-8 1-63-16,-25-6-47 0</inkml:trace>
  <inkml:trace contextRef="#ctx0" brushRef="#br0" timeOffset="5187.7504">11000 5604 220 0,'-6'0'-3'0,"1"-2"15"16,4-1-9-16,-1 1-1 16,-2 2-4-16,3 0 1 15,1 0-2-15,-3 0-2 16,3 0 5-16,0 2-1 0,0 1 0 15,0 0 0-15,0 2-5 16,4 0-1-16,8-2 6 16,2 4-2-16,6-3 17 15,4-1-8-15,5 1 15 0,1-2-12 16,4 2-2-16,6-3 1 16,2-1-2-16,6 0-3 15,7 0-1-15,3 0 1 16,7-3-2-16,3-2 0 15,5-5 2-15,3 3-1 16,2-1 6-16,5-2 1 0,2 2 3 16,3-3-2-16,2 2 1 15,3 0-3-15,-3 0-2 16,5 0-1-16,-5 2 1 16,0-2 0-16,-5 4-2 15,-2-2-2-15,-3 3 0 16,-7 1 0-16,-9 1-1 0,-6 2-1 15,-7 0 0-15,-12 0 0 16,-5 0 0-16,-7 0 1 16,-5 5-1-16,-5-1-2 15,-4 3 1-15,-6 1-1 0,-3 2-21 16,-4 2-20-16,-11 2-32 16,-14-3 23-16,-9-2-33 15</inkml:trace>
  <inkml:trace contextRef="#ctx0" brushRef="#br0" timeOffset="5609.595">11774 5697 110 0,'45'0'13'0,"3"0"4"15,1 0 0-15,-1 0-6 0,4 2-7 16,-3-1-15-16,-3-1 25 15,-2 0-23-15,-7 0-34 16</inkml:trace>
  <inkml:trace contextRef="#ctx0" brushRef="#br0" timeOffset="6297.0451">11648 5404 83 0,'-2'0'22'0,"0"0"5"15,1 0-7-15,1 0-7 16,0 0-3-16,0 0 0 0,0 2-1 15,0 2-8-15,0-3-2 16,0 3-5-16,5-1 8 16,6 1 1-16,5-2-3 15,4-2 11-15,-1 0 0 0,5 0-2 16,3-2 13-16,0-5-13 16,0-2 0-16,0 0 2 15,0 0-1-15,-6-1 0 16,-1 0-3-16,-4 5 1 15,-5 2-5-15,-4-1-2 16,-5 2-1-16,-2 2-10 0,-2 0 9 16,-13 0-7-16,-4 6 6 15,-5 1-4-15,1 4 5 16,-1 1 2-16,0-2-2 16,2 5 0-16,4-2-6 15,-1-1-25-15,2 1 6 0,5-3 10 16,3-1 4-16,3-2 10 15,6-5-1-15,6-1-12 16,10-1 32-16,7 3 8 16,6-2-2-16,2 1-16 15,1 3-7-15,-3 2 1 0,-2 3-2 16,-6 0-42-16,-5-3-38 16</inkml:trace>
  <inkml:trace contextRef="#ctx0" brushRef="#br0" timeOffset="9765.538">9155 8549 272 0,'-3'0'33'0,"3"0"-18"0,0 0-15 16,0 0 5-16,0 0-11 16,2 0 15-16,5 0-7 15,2-3-7-15,0-1 14 16,1 2-7-16,5-1 2 16,1 1-3-16,6-2-1 15,5 0 0-15,3 1 1 0,3-4-3 16,2 1 1-16,3 3 0 15,2-2 11-15,1-1 5 16,0 3-4-16,4 1-1 16,2 0-4-16,5 2-5 0,4 0 1 15,8 0-1 1,1 0 1-16,6 0-2 0,7 0 0 16,1 0-3-16,2 0-10 15,2 0 4-15,-1 0-2 16,1 0 7-16,-1 0 2 15,-1 0 2-15,2 0 1 0,-6 0 0 16,2-2 4-16,-2 2-2 16,-2-1 5-16,1-1-2 15,-4 0 2-15,-2-2-2 16,-6 1 1-16,-1-2 5 16,-9 1-2-16,-3-2-1 0,-5 3 2 15,-4 3-4-15,-6-2 1 16,-4 2-5-16,-7 0-3 15,-2 0 0-15,-5 5-2 16,-9 8-26-16,-9-4-45 16,-9-2-90-16</inkml:trace>
  <inkml:trace contextRef="#ctx0" brushRef="#br0" timeOffset="11390.4331">9140 8527 240 0,'0'0'35'0,"0"-3"5"15,0-2-21-15,0 1-10 16,0 0-7-16,2 4-1 15,3-1-2-15,2 1 2 0,4 0-2 16,1 0 1-16,5 0 0 16,4 0 0-16,4 3-4 15,4 3 2-15,3-3 3 16,4 1-2-16,6-3 3 16,-1 1-2-16,8-2 1 0,0 4-1 15,9-2 3-15,3 1-1 16,7 1-1-16,6 0-1 15,3 1 0-15,11-3 0 16,2-1 0-16,5-1 0 16,4 0 0-16,3 0 0 15,6 0 1-15,-1-5-3 0,7 0 4 16,-4-2-12-16,0-3 14 16,-1 2-4-16,-6-3-1 15,-4 0 1-15,-8 1 2 16,-1 0-3-16,-8 5 2 0,-11 4 2 15,-6 1-4-15,-8 3 0 16,-10 13-23-16,-16 5-63 16,-14 3-81-16</inkml:trace>
  <inkml:trace contextRef="#ctx0" brushRef="#br0" timeOffset="14499.5837">14318 8469 166 0,'7'0'14'0,"-1"0"-5"16,3 0-8-16,2 0 2 15,-1 0 6-15,5 0 5 0,-5 0-1 16,5 0 15-16,-1 2-14 16,3-2-3-16,-3 1-6 15,4 1-1-15,5 1 3 16,2-1 2-16,4 0 3 0,5 2-1 15,2-4-5-15,4 2 4 16,1-1-1-16,4-1-1 16,3 2-3-16,6-2 1 15,2 2-3-15,3-2 2 16,6 2-3-16,1-2 0 0,4 2 0 16,3-2-4-16,5 0 2 15,1 0 1-15,2 0 0 16,1 0 2-16,5 0-2 15,1 0-1-15,5 0 0 16,-1 0 1-16,1 0-4 16,2 0 6-16,-1 0-5 0,-3 0 4 15,-1 0-1-15,-3 0 1 16,3 0-4-16,-5 0 2 16,1 0 2-16,1 0-2 15,-5 0-2-15,-1 0 0 0,-5 0 1 16,-1 0 4-16,-4 0-1 15,-5 0-4-15,2 0 4 16,-7 0 0-16,-1-4 4 16,-6 0 0-16,-2 1 3 15,-5-3-3-15,-5 1-1 16,-3 2 1-16,-9-1-3 0,-4-2-1 16,-6 4 1-16,-8 1-2 15,-2 1-1-15,-4 0-1 16,-2 0 0-16,-4 0-24 15,0 3-28-15,-8 3-7 16,-1-2-32-16,1-1-31 16</inkml:trace>
  <inkml:trace contextRef="#ctx0" brushRef="#br0" timeOffset="16312.072">18851 8377 77 0,'-4'-5'7'0,"1"2"8"16,1-2 3-16,0-1 4 16,2 1-2-16,-2 1-3 15,2 1-10-15,0-1-2 16,-1 1-4-16,1 1 0 0,0-2 0 16,0 2-4-16,5 0 3 15,7-1-8-15,8 3 15 16,5 0-5-16,6-2-1 15,3 0 1-15,5 2-1 0,2-3 2 16,6 1-1-16,-6-1 6 16,3-1 4-16,-1 1 1 15,-2-3 9-15,2 4-14 16,-2-1 2-16,0 1 4 16,1 0-4-16,-1 0-7 15,-2 1-2-15,3-1-2 0,-8 0 3 16,-3 0-2-16,-6 1 0 15,-4 1 0-15,-6 0 0 16,-5 0-1-16,-6 0-1 16,-2 0 0-16,-2 0-28 15,0 0-6-15,-2 0 26 0,-9 3 1 16,-2 4-1-16,-8 0-25 16,-6-3-20-16,-1 1-55 15</inkml:trace>
  <inkml:trace contextRef="#ctx0" brushRef="#br0" timeOffset="16718.303">18730 8463 187 0,'-7'2'22'15,"4"-2"1"-15,3 0-8 16,5-6 2-16,12 1-23 16,0-2 12-16,10 0-1 15,7-2-3-15,5 2 2 0,7-2-2 16,2 0 2-16,4 0-2 16,6-1 7-16,-1 0-2 15,1 2 9-15,-1-1-1 16,-4 0 0-16,2 2-1 0,-7-2-4 15,0 3-2-15,-4 3-4 16,-3 1 0-16,-5 0-4 16,-6 2 1-16,-3 0-1 15,-7 0 0-15,0 0 0 16,-5 2-4-16,-3 3-12 16,-4-1-10-16,0 3-15 0,-2-1-9 15,-6-1 1-15,0-3-11 16,-7-2-34-16</inkml:trace>
  <inkml:trace contextRef="#ctx0" brushRef="#br0" timeOffset="17155.7759">18983 8365 255 0,'0'2'4'15,"0"-2"2"-15,13 0-9 16,1 0 1-16,8 0 2 16,3 0-1-16,6 2 1 0,-1-2-10 15,6 0 23-15,2 0-11 16,4 0 4-16,2 0 7 16,2 0 2-16,3-2-3 15,0-1 3-15,-3-1-10 0,-7 0-1 16,3 2 1-16,-11 1-3 15,-6 1 1-15,-6 0-3 16,-4 0-1-16,-3 0 0 16,-5 1-24-16,-5 5-22 15,-2 1-19-15,0-5-10 16</inkml:trace>
  <inkml:trace contextRef="#ctx0" brushRef="#br0" timeOffset="17561.9813">19064 8481 234 0,'19'0'17'0,"0"-7"9"0,3-2-11 16,1 2 10-16,3 3-12 15,-4-1-9-15,2 3 0 16,-4 2-4-16,-3 0-2 16,-2 0-41-16,-8 4-41 0,-4-2-40 15</inkml:trace>
  <inkml:trace contextRef="#ctx0" brushRef="#br0" timeOffset="19624.3446">20354 8412 189 0,'-2'0'11'0,"-2"0"6"16,4-3-3-16,0 2 16 16,0-1-16-16,4-1-12 15,3 1 6-15,2 2-7 16,4 0-2-16,1 0 2 15,4 0-2-15,4 0 1 0,0 0 0 16,9-2 0-16,1 0 0 16,7-1 0-16,2-2-16 15,5-1 32-15,5 0-14 16,8 0-1-16,2-3 0 16,2 0 0-16,5 2 1 15,6-6 3-15,-1 4 0 0,4-1-1 16,2-1 4-16,3 0 1 15,1 2-5-15,0 0 1 16,2 0-2-16,1 1-4 16,-4 0 3-16,-1 1 1 0,-4-2-4 15,-4 2 2-15,-9 0 0 16,-5 0 1-16,-9-1 9 16,-3 1-4-16,-11 4-1 15,-4-1 2-15,-5 3-7 16,-3 1-3-16,-7 0-1 15,2 8-18-15,-9 3-25 0,-5 2-28 16,-5-8-72-16</inkml:trace>
  <inkml:trace contextRef="#ctx0" brushRef="#br0" timeOffset="27530.242">20170 8396 213 0,'0'1'27'15,"0"-1"8"-15,0 0-23 0,4 0 2 16,5-3-13-16,6 1 3 16,2-1-1-16,3-1-1 15,9 2-2-15,1 0-4 16,10 0 1-16,7 0-25 15,4 1-2-15,10-1 5 0,7 0 4 16,0-1-17-16,5 1 13 16,3-3 24-16,0 1-3 15,2-1 11-15,1 1-5 16,0-3 5-16,3 0 1 16,4 1 1-16,-1-1 4 0,3-1-4 15,0-2-2 1,2 2 0-16,-3 1 0 0,-2-3 0 15,-2 5-3-15,-6 2 3 16,-5 1-5-16,-9 2-3 16,-6 0-12-16,-10 0-8 0,-5 5-5 15,-12 0-2-15,-6-1-32 16</inkml:trace>
  <inkml:trace contextRef="#ctx0" brushRef="#br0" timeOffset="28108.3156">20508 8513 237 0,'-7'0'1'16,"5"-7"35"-16,1-2 7 15,1 2-20-15,0 0-6 16,0 1-11-16,7 1-9 16,5-2 3-16,3 1-4 0,4 1-7 15,6-2 2-15,7 0 0 16,4 2 7-16,8-3-4 15,7 0 6-15,9 1-3 16,7-2-3-16,4 0 10 0,8 0-16 16,4 0 12-16,5 0-2 15,-2-5-1-15,-2 1-2 16,-1-3 3-16,-2-1 13 16,-1-1 3-16,1 3-11 15,-1-1 7-15,-2 4-24 0,2 2 10 16,-7 4-27-16,-5 0-48 15,-12-1-29-15</inkml:trace>
  <inkml:trace contextRef="#ctx0" brushRef="#br0" timeOffset="30701.9149">20524 8192 157 0,'1'0'11'0,"-1"0"6"0,3 0-15 15,-1 0 1-15,-2 0-3 16,2 0 0-16,-1 0-1 16,1 2 1-16,0-2 1 15,1 2-1-15,1-1 0 0,-1 3-5 16,4-2 2-16,3 2-3 16,-1-1 1-16,3 1 4 15,4 1 2-15,0-2 0 16,6 1-2-16,-2 0 0 15,2 1 2-15,-1-4-1 0,1 3 0 16,3-2 0-16,-2 2 4 16,2-3 0-16,4 3 0 15,1-1 11-15,4 1-12 16,2 0 2-16,4-1-3 16,1-1 0-16,6 0 1 15,-2-2-2-15,7 0 0 0,6 0 0 16,-1 0 0-16,2 0-2 15,0 0 0-15,2 0-1 16,-2-5 0-16,-1-1 4 16,-2 2-2-16,0-1 3 0,-5 2 8 15,0-3 2-15,-4 2 17 16,-6 3-8-16,-2-2-7 16,-7 3-5-16,-3 0-4 15,-4 0-4-15,-3 0-2 16,-6 3 0-16,2 2 0 15,-4 1 1-15,-4-3-1 0,-1 1-1 16,-4 1 1-16,-2-3 0 16,-1 2-1-16,0-4-3 15,-2 0 5-15,0 0 6 16,0 1-3-16,0-1-3 16,0 2-8-16,0 2-28 15,-2-1-13-15,-5 0-16 0,-2-3-76 16</inkml:trace>
  <inkml:trace contextRef="#ctx0" brushRef="#br0" timeOffset="31154.9823">21038 8310 72 0,'-2'0'40'16,"2"2"-19"-16,0 0-19 16,5 1-38-16,8-1 36 15,3 1-36-15,4-1-27 16</inkml:trace>
  <inkml:trace contextRef="#ctx0" brushRef="#br0" timeOffset="31701.8198">22083 8277 268 0,'2'0'45'15,"-2"0"-15"-15,0 0-20 16,0 0 0-16,0 0-1 0,0 0-2 16,0 0-4-16,0 0-1 15,0 0-2-15,0 0 0 16,0 0-2-16,0 0 2 15,0 0 0-15,0 0 2 0,0 0-2 16,0 0 0-16,0 0 1 16,0 0 0-16,0 0 6 15,0 0 8-15,0 0 0 16,0 0-4-16,0 0 0 16,0 0 0-16,0 0-3 15,0 0-1-15,0 0-4 0,0 0-1 16,0 0-2-16,0 0 0 15,0 0 0-15,0 0 0 16,0 0 0-16,0 0-2 16,0 0 1-16,0 0-1 0,0 0-1 15,0 2-3-15,1 4-4 16,1 3-8-16,0 0-15 16,-2 5-22-16,0-2-23 15,-11-4-27-15</inkml:trace>
  <inkml:trace contextRef="#ctx0" brushRef="#br0" timeOffset="32670.4941">18847 8469 79 0,'0'2'49'16,"-2"-2"-19"-16,2 0-7 16,0 0-2-16,0 0-1 15,0 0 1-15,0-4 4 0,2 2-12 16,2-2-6-16,-3 2 2 15,6 1-9-15,1-1 3 16,4-1-3-16,5-1 0 16,2 1 1-16,8-1 1 15,5 1-2-15,4-1-1 0,6 0 3 16,4 2-9-16,1 0-1 16,0 1-8-16,-4-1-8 15,3 2 11-15,-3-2 5 16,-3 2 6-16,1-1 4 15,-3 1 1-15,0-2 2 16,-2 2 5-16,0 0 1 0,-4 0 1 16,-1 0-10-16,-3 0-2 15,0 2 0-15,-3 3-18 16,-4 0-8-16,-6-5-59 16</inkml:trace>
  <inkml:trace contextRef="#ctx0" brushRef="#br0" timeOffset="33232.9968">19068 8435 204 0,'-12'0'12'0,"2"-2"25"0,3-4 0 15,2 3-29-15,1-2 4 16,3 1 13-16,-3 3-12 16,4-1-10-16,0-1 2 15,2 3-8-15,8-1 1 16,5-1-3-16,6 0 6 0,6-1-5 15,4-1 3-15,-1-1 4 16,2 0-6-16,1-1 6 16,-1-1-2-16,0 2 0 15,2 0 1-15,-1 1-1 16,-6 0-1-16,0 2 0 16,-6 2 0-16,-4 0-3 15,0 0-29-15,-6 0-8 0,-1 2-11 16,-7 2 4-16,-1 0-13 15,-2-3-57-15</inkml:trace>
  <inkml:trace contextRef="#ctx0" brushRef="#br0" timeOffset="33842.2797">18795 8453 141 0,'-2'0'15'0,"2"0"4"16,0-4-18-16,11 1-5 0,2-3 9 15,3 5-6-15,3-3 0 16,1 0-6-16,-1-1 4 16,2 1 4-16,0-1 0 15,3 2 0-15,0-3 8 16,3 2 1-16,2-1 10 16,5 2-13-16,4 1-5 0,0 2 2 15,1 0-4-15,2 0 1 16,1 0-1-16,-2 0-1 15,-5 0 0-15,1 0 0 16,-4 0 1-16,-3 0 0 0,0 0 0 16,-4 0 0-16,-5 2 1 15,-1-1-1-15,-2 3-1 16,-1-1-1-16,-5 1-16 16,1 2 9-16,-3-3-4 15,1-1-7-15,-3 0-22 0,-4-2-38 16</inkml:trace>
  <inkml:trace contextRef="#ctx0" brushRef="#br0" timeOffset="34154.7547">19183 8404 303 0,'7'0'15'15,"2"-10"-16"-15,0 6 3 16,5 3-9-16,1 1-26 16,-1 0-3-16,-2 0-15 0,-2 1-34 15</inkml:trace>
  <inkml:trace contextRef="#ctx0" brushRef="#br0" timeOffset="35560.9357">19186 8367 71 0,'-1'2'2'15,"-3"1"-3"-15,-1-1-7 16,-1 1-11-16,2 3-12 16,3-2 17-16</inkml:trace>
  <inkml:trace contextRef="#ctx0" brushRef="#br0" timeOffset="37310.779">15184 8467 193 0,'10'-13'14'16,"0"-2"20"-16,0 0-20 0,1 0 4 16,-3 0 4-16,2 2-10 15,1 3-3-15,-4 1-1 16,2 1-7-16,-2 5-2 15,0-1-7-15,1 3-20 16,1 1 4-16,-1 0-2 0,-2 0 8 16,-1 0 1-16,-1 0 7 15,0 1 5-15,-4 1 2 16,2 0-3-16,-2 0 10 16,1 3-2-16,-1 1 0 15,2 1-1-15,-2 1 0 0,0 5 0 16,2 3-1-16,-2 0-1 15,0 0 1-15,0 3 0 16,0 1 1-16,-4-2 1 16,-1 0 1-16,2 0 0 15,-2 0-1-15,0-4 1 16,3 2 0-16,0-4 1 0,-1 1 3 16,3 0 13-16,-2-3-14 15,2 1 1-15,0 0-1 16,0-1-3-16,0-1 0 15,0 2 0-15,0 1 1 16,0-1-2-16,0 0-1 16,0 1 1-16,4 3-2 0,-1-1 0 15,2 0 1-15,-1 1-1 16,2 2 0-16,-4 3 1 16,1-2 0-16,-1 5-1 15,0 1 1-15,-1-1 0 0,-1 1 1 16,0 2-1-16,0-2 0 15,0 2 0-15,-3 0-1 16,0-2 1-16,-3 0 0 16,0-1 0-16,1-1 0 15,1-1 0-15,1-3 0 16,1-2-5-16,0-4-24 0,2-2-32 16,0-10-28-16</inkml:trace>
  <inkml:trace contextRef="#ctx0" brushRef="#br0" timeOffset="38045.1149">15267 8485 288 0,'-8'-14'3'0,"1"1"1"15,2 1 1-15,-1 3-1 16,3 1-3-16,-2 3-1 15,0 2 1-15,2 1-2 0,-4 2-2 16,2 0-21-16,-4 2 15 16,-1 8 5-16,2 3 3 15,-3 1 1-15,0 5-4 16,-1 3 2-16,-1 5 0 16,0 0 2-16,-2 3-1 0,-4 0 1 15,-1 4 0-15,-1-4-1 16,-1 6 1-16,4-4 1 15,-1-2-1-15,2 1 0 16,5-6 1-16,-1-2-1 16,4-7 1-16,1 1-1 15,4-7 0-15,1-3 1 0,1-4-1 16,2 0 0-16,0-3 0 16,0 0 23-16,2-3 8 15,6-7-24-15,3-6-9 16,4-4-2-16,2-4 11 15,1-5-4-15,0-4-2 0,2 1 1 16,2-3 2-16,-3-1-1 16,1 4-1-16,2-2 5 15,-3 2-3-15,3-2 0 16,3 4-4-16,-3 1 0 16,0 1 0-16,2 2 0 0,-2 3-1 15,0 6 0-15,-3 1 0 16,-2 7-5-16,-2 1 3 15,0 7-2-15,-3 1-2 16,1 1-1-16,3 14-1 16,2 5 3-16,0 6-2 15,7 5-5-15,0 6-16 0,1 1-29 16,4 1-63-16</inkml:trace>
  <inkml:trace contextRef="#ctx0" brushRef="#br0" timeOffset="39669.9867">15369 8419 78 0,'0'-7'71'0,"-2"-2"-48"0,0 2-3 16,1 1 1-16,-3 1-3 16,2-1 4-16,1 4-17 15,-1-1-3-15,0 3-2 16,-1 0-1-16,0 0-15 15,1 0 9-15,0 0 3 0,-1 0 3 16,3 3 1-16,0 3-3 16,0 1 2-16,0 4-2 15,0 2 2-15,7-1-1 16,3 2 0-16,-2 4-1 16,4-2 1-16,0 0 5 0,-2 2-2 15,-1 0 1-15,-1 0-1 16,-1 1-1-16,0-1 1 15,0 0-1-15,2 2 1 16,-2-2-1-16,4-1-1 16,-1-2-2-16,3-1-9 15,-2 0-13-15,2-3 8 0,-6 0-23 16,-4-6-85-16</inkml:trace>
  <inkml:trace contextRef="#ctx0" brushRef="#br0" timeOffset="40998.0141">18192 8333 74 0,'109'4'143'0,"-6"10"-139"16,-5-7 6-16,-1 4-9 15,-9-1-6-15,-7 0-34 16,-5-2-66-16</inkml:trace>
  <inkml:trace contextRef="#ctx0" brushRef="#br0" timeOffset="42716.6905">14992 8447 301 0,'-4'0'29'0,"1"-1"-25"16,-2-5-3-16,4 5 2 16,-1 1-2-16,-1 0-2 15,-4 0-24-15,-4 0-47 16,-4 0 9-16</inkml:trace>
  <inkml:trace contextRef="#ctx0" brushRef="#br0" timeOffset="44044.6805">9163 8688 207 0,'2'0'29'0,"0"-3"-8"16,1-5 4-16,1 5-15 16,3-2 8-16,1 3-10 15,2-2 1-15,4 2-6 16,4 1-3-16,0 1 1 0,5 0-1 15,4 0-1-15,4 0 1 16,3 1 1-16,2 3-1 16,1 0-1-16,5-3 1 15,-1 3 0-15,5-2-2 16,1-1 4-16,6 1-2 16,4-2-2-16,1 0 4 0,7 0-2 15,-1 0 0-15,4 0 1 16,4-3-1-16,0-4 2 15,1 3-3-15,-1-1 2 16,2-1 0-16,1-1-1 16,-1 2-1-16,-2 1 0 0,3-1-1 15,-4 1-3-15,2 1-3 16,-5 1 2-16,-4-2-1 16,-3 1 6-16,-1-1-1 15,-6 2 2-15,-5-1-3 16,-3 1 4-16,-2-1 6 15,-3-1 2-15,-4 2 3 0,-3 1 0 16,-5 1-8-16,-2 0-2 16,-7 3-1-16,-4 11-7 15,-11 13-6-15,-5 9-41 16,-27 7-30-16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03:12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7862 5582 149 0,'-1'0'36'0,"-3"3"-19"15,4-3-17-15,-1 3-2 16,1-1 0-16,0 1 0 16,0 1-1-16,1-2 0 0,10 1 0 15,2 0 11-15,4 3-5 16,9-2 5-16,1 1-9 16,7-2 2-16,6-1 2 15,3 0 1-15,3-2 6 16,4 0 14-16,3-2-9 0,4-3 1 15,-2-2 1-15,3-1-8 16,-2 0 1-16,1 1-3 16,-4-1-3-16,-2 3 4 15,-2-2-3-15,-5 2-2 16,0 3-1-16,-6 2-2 16,-6 0 1-16,-3 2-5 0,-9 7-63 15,-13-2-102-15</inkml:trace>
  <inkml:trace contextRef="#ctx0" brushRef="#br0" timeOffset="4625.0331">6807 5478 49 0,'-4'-4'17'0,"-1"-2"18"16,3 1 0-16,-1 2-9 16,3-3 0-16,0 1-4 15,0-1 0-15,0 1 4 0,0-2-20 16,5 0 6-16,4 1 9 16,3-1-14-16,6 0-2 15,4 2-3-15,4 1 7 16,1 1-1-16,4-1-3 0,-1 2-2 15,-1 2-3-15,2 0 2 16,-4 0-2-16,-5 0 0 16,-7 0 0-16,-1 0 1 15,-8 4-6-15,-4 1-2 16,-2 0 4-16,-2 3-10 16,-10-1-3-16,-4 2 13 0,-6-2-14 15,-1 0 2-15,-4 0 2 16,-2-2 13-16,-3 3 1 15,-4-1-1-15,-2 2 1 16,-5-1-1-16,2 0 0 16,4-3 12-16,3 0-4 15,12-3 7-15,5-2 17 0,9 0-1 16,6 0-9-16,4 0-19 16,21 0-12-16,9 0-28 15,11 0-24-15,4 0-53 0</inkml:trace>
  <inkml:trace contextRef="#ctx0" brushRef="#br0" timeOffset="10984.6469">8807 7571 198 0,'-1'0'19'0,"-1"0"22"0,0 0-21 15,2 0-6-15,0 0 1 16,0 0 3-16,0 0-7 16,0 0-5-16,0 0-10 15,2 0-7-15,7 3 12 16,7 0 1-16,2 1-1 0,9 1 4 16,7-2 0-16,3 3-3 15,10-3 1-15,-2 1-1 16,7 0 0-16,2-4-2 15,6 1 1-15,4-1 1 16,2 0 1-16,6 0 2 16,4 0-3-16,2 0 0 0,3 0 1 15,6 0-3-15,-1 0 0 16,0 0 0-16,0 2 2 16,-3-2-2-16,2 0 0 15,-7 2 0-15,3 0 0 16,-2-2 1-16,0 0-1 0,-4 0 0 15,3 0 0-15,-8 0 0 16,-6 0 0-16,-5-2 1 16,-4-3-1-16,-6 3 1 15,-10 0-2-15,-5 2 2 16,-5 2 0-16,-6 8-19 0,-7 3-66 16,-8 1-29-16</inkml:trace>
  <inkml:trace contextRef="#ctx0" brushRef="#br0" timeOffset="13453.236">8326 10818 229 0,'6'0'30'0,"1"0"-24"0,5 0-7 15,5 3-1-15,5 2 4 16,7 3 1-16,5-1-6 15,5 2 0-15,5-2 10 16,10-3-4-16,5-1 3 16,11-1 6-16,10-2 2 0,8 0-2 15,9 0 0-15,3-8-8 16,5 0 3-16,4-5-5 16,-2 1 6-16,3-6 7 15,-3 0 1-15,-2 1 1 16,-1-1-6-16,-6 0-2 0,-6 6-3 15,-8 2-4-15,-8 8-1 16,-14 2 0-16,-11 13-1 16,-15 12-30-16,-11 9-55 15,-15 1-47-15</inkml:trace>
  <inkml:trace contextRef="#ctx0" brushRef="#br0" timeOffset="15499.9327">22393 6842 288 0,'-12'-13'-43'0,"-1"-1"83"15,4-2-19-15,1 6 5 16,2-1-8-16,5 4 1 15,-2 1-14-15,3 1-2 0,0 3-4 16,0-2-2-16,10 4-2 16,0 0 0-16,7 0 3 15,-2 2 0-15,7 4 1 16,-3 3 3-16,5 3-1 0,-2 4-2 16,0 3 1-16,-2 7-1 15,1 2 1-15,-3 4-2 16,-2 5 0-16,-2 7-4 15,0 0 1-15,0 3 2 16,-1 1 2-16,0 2 0 16,2 0 1-16,0 1-1 15,2 1 1-15,-2 2 0 0,4 3 0 16,-5 2 0-16,1 3 1 16,-5 3-1-16,1 2 0 15,-4-1 0-15,-1 1 0 16,-5-3 0-16,-1-2 0 15,0-4 0-15,0-4 0 0,0-4 1 16,0-5-2-16,4-5 2 16,1-5-2-16,5-2 1 15,-2-2 0-15,5-5 0 0,0-2 1 16,-1-5-1-16,3-3 0 16,-1-3-7-16,-2-3-1 15,-1-5 4-15,1-5 0 16,2 0 2-16,-2 0 0 15,-4-6 10-15,6-3-6 16,-6 0 2-16,3 0 3 0,-3 0-2 16,-1-2 2-16,-2 4 3 15,-2-2 0-15,-1 2 2 16,0 3 2-16,-2 1-8 16,2 1-2-16,-2 0-3 15,0 2-3-15,0 0-15 0,0 5 3 16,0 8 10-1,0 5 3-15,-2 3 0 0,-3 8 0 16,-2 2-2-16,0 6-3 16,-3 2-5-16,1 7-2 15,4 3-1-15,2 2 4 0,1 7 2 16,2-3 1-16,0 2 6 16,0 2 0-16,7 1 0 15,1 1 1-15,4 0 0 16,0-1 0-16,-1 1-1 15,2-2 1-15,-5-1 0 16,3 0 1-16,-8-4 2 0,3 2 6 16,-6-1 3-16,0 2 6 15,-7 1-8-15,-7 6-4 16,-8 6-2-16,-9 8-5 16,-10 13 6-16,-15 13-5 15,-13 2-53-15,-18 0-56 0</inkml:trace>
  <inkml:trace contextRef="#ctx0" brushRef="#br0" timeOffset="17312.3028">22286 11007 318 0,'4'-11'43'0,"-1"-3"-24"0,2 3-7 15,4 4-8-15,1 1-4 16,4 3-2-16,0 3 4 16,6 0-2-16,3 0-3 15,2 6 4-15,4 6-4 0,-2 9-4 16,-1 4 0-16,1 5 2 15,-3 10 1-15,0-1 1 16,-9 6 3-16,5 3-1 16,-3 6 2-16,-5 1-2 15,-1 7 1-15,-3 5 0 16,-5 0 0-16,1 6 0 0,-4 0 1 16,0-1-2-16,-2-1 1 15,-3-4-3-15,-3-9-1 16,2-4 3-16,5-4 1 15,-1-4 0-15,2-6 0 16,0-4 0-16,3-8-2 16,11-2-8-16,-2-8 10 0,3-6 2 15,7-3-10-15,2-6 13 16,-1-3 0-16,3 0 2 16,0 0 4-16,-3-5 1 0,-1-4 0 15,-3 4-6 1,-2 0 0-16,-5 1-4 0,-4 0-1 15,-3 4-1-15,-1 0 0 16,-4 0-1-16,0 6-11 16,0 6 6-16,-2 6 0 15,-7 3 5-15,1 6 2 0,0 7-1 16,1 2 0-16,2 9 0 16,-2 5-6-16,7 3-12 15,0 4-12-15,0 4 9 16,0 3 1-16,0 2 10 15,0 2 6-15,0 1 2 0,0 1 3 16,5 0-1 0,-2-1-1-16,1-3 2 0,-1-4 0 15,1-1 2-15,-4-4 10 16,1-2 5-16,-1-3 7 16,0-2-11-16,0 0-2 15,0 1-4-15,-5-2-2 0,-7 2-2 16,-6 3 0-16,-11 3-2 15,-9 4 2-15,-9 5-2 16,-14 5 0-16,-14 6-13 16,-13 3-52-16,-12-1-44 0</inkml:trace>
  <inkml:trace contextRef="#ctx0" brushRef="#br0" timeOffset="222195.5106">19371 12939 198 0,'-5'-4'24'15,"2"-3"-1"-15,-1 0 34 0,2 1-20 16,2 1-15-16,0 2-10 15,0-1-10-15,0-1-3 16,7 2-1-16,-1 1 4 16,-1-1-1-16,2 2 0 15,2-3 0-15,0 2-2 16,5-1 0-16,4 0 0 0,4-5 2 16,4 4 1-16,3 1-3 15,11-1 2-15,1 3-1 16,3-1 1-16,4 0 0 15,1 0 0-15,2-1 0 0,2-2-1 16,1-1 0-16,2-1 0 16,3-2 0-16,-1 0 3 15,3 0-3-15,0 0 0 16,-1 0 1-16,-3 1-1 16,-3 0 0-16,-7 5 1 15,-5-1-1-15,-5 2 0 0,-8 2 0 16,-7 0-1-16,-5 0 2 15,-2 0-3-15,-6 2-2 16,-1 0-6-16,-2 1-28 16,0 1-21-16,-4 0-4 15,-2-2-15-15</inkml:trace>
  <inkml:trace contextRef="#ctx0" brushRef="#br0" timeOffset="222664.2175">19370 12885 231 0,'-6'0'39'0,"1"-5"-2"15,5 0-18-15,0-1 0 16,4 2-9-16,8-1-2 16,6 2-10-16,8-1 4 15,8 1-4-15,7-1 2 0,5 3 2 16,8-1-2-16,5 0 2 15,6 0 1-15,5-2-2 16,-2 1 2-16,6-1 2 16,0-1 3-16,-3-1 0 15,1 3 0-15,-4-3 1 16,1 5-4-16,-5-3 0 0,-1 2-3 16,-3 2-1-16,-3 0-1 15,-5 0 1-15,-3 0 0 16,-7 2-1-16,-3 5 0 15,-2 4-2-15,-8 3-20 16,-6 2-33-16,-7-2-68 0</inkml:trace>
  <inkml:trace contextRef="#ctx0" brushRef="#br0" timeOffset="226195.2209">19260 12004 256 0,'-9'-11'51'15,"4"3"-26"-15,1-4 0 16,-1 5-1-16,3 2-4 16,2 0-12-16,-1 3-5 15,1 1-2-15,-3 1 1 0,3 0-2 16,-2 0 0-16,-1 0 0 16,1 8-1-16,-2 7 1 15,-1 3-2-15,-2 11 2 16,4 9 0-16,-3 9 0 15,-1 6 1-15,1 9-1 16,-1 12 1-16,2 8-1 0,-1 6 0 16,3 4 1-16,1 8-1 15,0 3 1-15,2 4-1 16,0 6 3-16,0 1 1 16,5 0 0-16,3-3 1 15,1-3 0-15,0-7-2 0,-1-6-1 16,2-7-2-16,-3-8 1 15,-2-5 0-15,-5-9-1 16,0-11 1-16,0-8-1 16,-9-8-2-16,-5-16-29 15,0-16-70-15,-6-14-127 16</inkml:trace>
  <inkml:trace contextRef="#ctx0" brushRef="#br0" timeOffset="227210.7704">18949 11983 250 0,'0'-22'28'0,"0"1"-8"15,4-1 2-15,7 7 3 16,5-3-12-16,5 1-7 0,3 0-2 15,12 1-1-15,8 2-3 16,10-1 0-16,7 3 1 16,9 0 0-16,10 2-1 15,3 3 0-15,0-2 0 16,5 4 0-16,-3 0 0 16,1 1-1-16,-4-3 4 15,1 1-5-15,2-1 4 0,-2 0-3 16,-3 2 2-16,5 1-1 15,-4 1 0-15,-4-1-1 16,-3 2 2-16,-4 1 0 16,-9-1-1-16,-8 2 0 15,-8 0 0-15,-9 0-1 0,-9 0 1 16,-5 2 1-16,-8 3-1 16,-4 0-1-16,-5 4 1 15,0 4 0-15,-5 0 0 16,0 2-1-16,0 5 1 0,0 5 2 15,-2 2-2 1,-1 3 0-16,-4 5 0 0,4 5 1 16,-1 5-1-16,3 5 0 15,-1 4 0-15,2 7 0 16,0 7 0-16,0 3 1 16,5 6-1-16,5 1 0 0,-1 2 1 15,1 4-2-15,0 2 2 16,4 2-1-16,-4-3 2 15,1 1 4-15,0 0-2 16,-4-3-1-16,1-2 1 16,-1-5 0-16,-4-2-1 0,-1-2-1 15,-2-7 0-15,0-1 0 16,-2-3-2-16,-9-3 1 16,-1-2 0-16,1-3-1 15,-4-5 0-15,-2-3 1 16,-3-2-2-16,-2-6 2 0,-3-1 0 15,-3-6-1-15,-7-1-1 16,-4-6 0-16,-8-3 1 16,-5-4 0-16,-4-5 0 15,-3-3 0-15,-2 1 0 16,0-5 2-16,1-2 2 0,1 1 0 16,-2-3 0-16,2 0-2 15,-8 0-2-15,-2 0 1 16,-13 0-1-16,-3 2 0 15,-10 0 3-15,-12 1 0 16,-4 4-1-16,-9 4-3 16,0 2 1-16,-1 3-22 0,8 2-15 15,9 3-17-15,13-5-35 16,8-7-146-16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1:44.1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14210 7903 262 0,'6'-8'12'16,"0"-2"20"-16,4 3-12 15,3 0-6-15,3 2-8 16,6-1 1-16,3 0-4 0,4 4-2 16,5 0-2-16,2-2 3 15,3 4-1-15,3 0-2 16,6 0 1-16,1-1-3 16,4 1 1-16,2 0 2 15,5 1 2-15,3 5-1 16,6-1-4-16,4 2 6 0,4-1-2 15,7 1 0-15,4-2 1 16,2 1-2-16,5-1 3 16,2-2-2-16,3 3-1 15,3-5 1-15,1 3-1 16,3-3 0-16,3 1 1 0,2-2-2 16,2 0 2-16,2 0-1 15,0 0 0-15,1 0 5 16,-2-3 3-16,2-1 9 15,-2 3-2-15,0-3-1 16,-4 1-7-16,0 1-2 0,-2 1-3 16,0-2 1-16,-11 2-1 15,-1 1-1-15,-5-3 0 16,-4 3 0-16,-7 0-2 16,-4 0 2-16,-5 0-1 15,-2 0-1-15,-9 8-14 16,-7-1-19-16,-10 0-20 0,-6 0-66 15,-13-1-50-15</inkml:trace>
  <inkml:trace contextRef="#ctx0" brushRef="#br0" timeOffset="12577.7153">24976 6071 443 0,'0'-17'5'0,"0"-3"17"16,0 6-6-16,0-1-1 15,0 1-6-15,-2 0 1 0,2 0 1 16,-2-3-7-16,2 2 4 15,-1-1-2-15,-1 1 0 16,-2 3 0-16,3 1-3 16,-6 4-1-16,2 0-2 15,-4 3-3-15,-3 2 1 0,-3 2 2 16,0 0 0-16,-5 2 0 16,-2 9 1-16,0 1 0 15,1 6-1-15,-1 5 0 16,2 3-2-16,5-2-20 15,2 1 12-15,5-2-1 16,8 1 3-16,0-4-3 0,14-2-9 16,6-1-1-16,4-1 5 15,5 1 1-15,1-5-2 16,1-2 3-16,-1 0 11 16,-6 0 2-16,-2-1 1 15,-7 0 0-15,-9 1 0 0,-5 3-4 16,-1-1-3-16,-13 5 30 15,-11 0 14-15,-3 1-8 16,-2 4-4-16,-1-3-6 16,2 3-11-16,4-6-5 15,6 0-3-15,4-2 0 0,6-3-20 16,4-8-44-16,3-3-61 16,1-7-152-16</inkml:trace>
  <inkml:trace contextRef="#ctx0" brushRef="#br0" timeOffset="12858.9461">25188 5709 535 0,'-4'-4'9'15,"-9"-4"0"-15,10 4-3 16,1 4-10-16,2 0-4 16,0 7-10-16,7 10 12 0,3 6 6 15,0 5 2-15,5 8-2 16,-3 3 0-16,2 0 0 16,3 2-17-16,-4 1-23 15,6-3-32-15,-4-9-25 16,4-7-25-16,-4-9-22 0</inkml:trace>
  <inkml:trace contextRef="#ctx0" brushRef="#br0" timeOffset="13062.1081">25100 6098 469 0,'-13'0'37'0,"5"-5"2"16,8-5-16-16,0-5-23 16,17-3-7-16,8-3 12 0,9-4-6 15,11-4-19-15,6-7-24 16,1-1-42-16,-4-2-76 16</inkml:trace>
  <inkml:trace contextRef="#ctx0" brushRef="#br0" timeOffset="14124.479">25575 5829 297 0,'0'7'-2'15,"3"-5"11"-15,0-2 4 16,2 0 8-16,2 0 7 15,0-6 9-15,3-6-29 16,0-4-6-16,-1-6-4 16,-2-1-6-16,-1 0-4 0,-2 0 9 15,-4 2 0-15,0 2 4 16,-8 3-1-16,-3 4 11 16,-1 5 6-16,1 1 2 15,-3 6 0-15,-3 0-9 0,2 6-8 16,0 10-4-16,-3 3-1 15,2 5 3-15,5 4-1 16,-1 1-1-16,4-2-3 16,3-1-1-16,2-4-1 15,3-2 2-15,0-6-1 16,1-2-3-16,10-6-5 0,-2-1 2 16,4-5-8-16,-5 0-19 15,4 0-16-15,-4-5 8 16,-1-4 47-16,-2-6 25 15,2 3 19-15,-7-4 7 16,1 2-15-16,-1-1-7 0,0 7-7 16,2 0-4-16,-2 1 0 15,4 3-10-15,3 4-6 16,1 0-5-16,5 2-1 16,1 9 1-16,1 0-5 15,3 3 0-15,0-3-2 0,-1-1 0 16,3-4-1-16,1-3 4 15,-1-3-3-15,4 0 3 16,-2-10-10-16,0-5 1 16,-7-6-13-16,-1-1 15 15,-6-6 18-15,-3 0 25 16,-3-5-2-16,-2-2 1 0,0-3-6 16,-2-1-9-16,-5-1-6 15,-1 3-4-15,-2 3-1 16,0 4 0-16,-4 5 0 15,4 4 18-15,0 4-10 16,-2 3 6-16,4 3-6 0,-1 6-4 16,2-1-16-16,1 6 5 15,2 0-1-15,1 8-16 16,3 8 13-16,0 6 0 16,1 4 4-16,9 2 5 0,6 3-6 15,2-2-1 1,1-3 3-16,3-2-5 0,0-3 4 15,-3-5-4-15,-2-5 5 16,-5-2-2-16,-1-6 6 16,0-3-2-16,-3 0 7 15,-1-5 6-15,5-7 0 0,-4-3-5 16,-1-3-2-16,1-3-2 16,-2 0 1-16,-1-3 1 15,-5 1 2-15,0 5-2 16,0 2 2-16,0 5 6 15,-5 1-1-15,-1 5 3 0,2 1-7 16,-1 4-1-16,3 0-9 16,0 0 3-16,2 7-2 15,0 4-2-15,0 0 2 16,5-1-1-16,9-1-2 16,-1-3-3-16,6-5-2 0,-2-1-4 15,5 0-4-15,0-7-2 16,-1-5-12-16,-1-5-30 15,-3-2-64-15</inkml:trace>
  <inkml:trace contextRef="#ctx0" brushRef="#br0" timeOffset="14343.2155">25612 5381 299 0,'-19'11'158'0,"7"-10"-108"16,9-1-28-16,3-1-23 15,14-12-9-15,11-1 15 16,12-11-8-16,12-7-21 16,11-5-31-16,3-8-36 0,-2-3-120 15</inkml:trace>
  <inkml:trace contextRef="#ctx0" brushRef="#br0" timeOffset="14796.3071">26357 5160 469 0,'-5'-8'5'0,"3"-3"28"15,2 1-12-15,0 3-16 16,2 3-9-16,13 0 4 15,4 4-6-15,1 0-28 16,9 1 7-16,2 8-8 16,-2 2-4-16,-2 0 0 0,-2-3-8 15,-7-3 2-15,-4 1 2 16,-5-6 43-16,-3 0 58 16,-6 0 45-16,0-6-20 15,0-2-29-15,0-4-22 16,-4-3-2-16,-3-3-5 0,-2-1-7 15,-1-4-10-15,2-2-5 16,-1 0-2-16,4-2-2 16,0 2-15-16,5-2-24 15,0 2-30-15,8 4-44 16,3 1-145-16</inkml:trace>
  <inkml:trace contextRef="#ctx0" brushRef="#br0" timeOffset="15733.7457">26807 4970 114 0,'3'0'307'15,"0"-13"-283"-15,-3-3-12 16,2-2-7-16,0 0-2 0,-1-3-2 15,-1-1 0-15,0 1-10 16,0 1 1-16,-5 8 4 16,-3-3 0-16,1 6 2 15,-2 4 11-15,3 4-5 0,-2 1-1 16,-1 0-6-16,-2 6 1 16,2 11-2-16,0 2 2 15,2 6 1-15,0 4 0 16,4 1 0-16,3 0-1 15,0 1-4-15,0-5 1 16,10-4-2-16,1-2-5 0,3-6-1 16,0-3 7-16,1-6-6 15,-1-3 9-15,-1-2 5 16,-2 0 2-16,-1-12-4 16,0 0 10-16,-1-4 0 15,-1-1-2-15,1-1-2 16,-1 1-1-16,-1 2-1 0,-2 2-2 15,-1 4 0-15,-1 4-1 16,-3 2 3-16,2 3 5 16,1 0-8-16,0 0-3 15,0 0-2-15,4 6 5 0,-1 0 1 16,4-1-2-16,0-2-4 16,2 1-4-16,3-4-5 15,-1 0 10-15,2 0-1 16,0-7-8-16,-1-5-9 15,0-2-13-15,-1-1 12 0,-2-3 18 16,-2 1 8 0,-5-5 1-16,0 3 16 0,-3-1-1 15,-2-2 0-15,0 2 0 16,0 3-4-16,-2 2-6 16,-3 3 3-16,2 5-9 15,1 1 2-15,0 3-2 0,1 3 0 16,1 0-5-16,0 0-32 15,0 11 8-15,5 0 25 16,5-1 1-16,0 4-5 16,2-3-4-16,5-2-1 0,-3-3-9 15,1-1 8-15,-1-5-4 16,-3 0-1-16,-2 0 6 16,-1 0 10-16,-2-9-1 15,0 0 15-15,-1-2 1 16,0-1-8-16,-1-1 0 15,-1 1 8-15,-1-3 4 0,1 5-4 16,1-1-4-16,0 2-5 16,0 4-5-16,1 3 0 15,4 2 1-15,-2 0-6 16,6 5 0-16,-1 8 1 16,1 1-1-16,-2 2 1 15,-3 0-15-15,2-3-17 0,-3-6-25 16,-2-4-61-16</inkml:trace>
  <inkml:trace contextRef="#ctx0" brushRef="#br0" timeOffset="15890.0275">27222 4507 394 0,'-2'-5'-1'15,"2"0"-13"-15,4-3-48 16,8 1-44-16,5 0-20 16</inkml:trace>
  <inkml:trace contextRef="#ctx0" brushRef="#br0" timeOffset="16780.5522">27502 4441 297 0,'12'-2'59'0,"-7"-1"-24"16,-5-2-11-16,0 1 1 16,0 0-1-16,0 2-14 0,0 2-7 15,0 0-6-15,0 0-1 16,-8 4-15-16,-1 7 14 16,1 5 5-16,-4 5-2 15,0 3 0-15,3 0-2 16,1 2-1-16,5-4-5 0,1 0-6 15,2-3 2-15,0-2 1 16,5-5-1-16,3-4 2 16,1-3 6-16,1-5-1 15,2 0 4-15,-2-4 3 16,-1-5-8-16,-1-3 8 16,-5-1 3-16,-1-3 5 15,-2 2 16-15,0 1 3 0,0 3 2 16,0 1-11-16,0 2 5 15,0-1-8-15,-2 7 3 16,2-1-9-16,0 0-6 0,0 2-5 16,0 0-10-16,2 0-13 15,5 0 17-15,7 0 6 16,-1 0 1-16,-1 0-9 16,0 0 9-16,-4-5 3 15,-1 1-1-15,-1-3 1 16,-3-2 0-16,-1 0 3 0,-2-3 0 15,0-3-2-15,0-3-2 16,0-1-1-16,0-2-3 16,-4-1-1-16,-1-8 2 15,-2 1 2-15,-2-3 0 16,0 1 0-16,-2-1 1 0,3 4 8 16,-2 1 6-16,-2 8 5 15,5 1-8-15,0 4-5 16,1 5 1-16,2 1-5 15,-1 7-3-15,3 1-5 16,-1 1-3-16,-1 16-3 0,4 8 8 16,0 5 4-16,0 8-2 15,5 1-1-15,11 0 1 16,2 0 0-16,8-5-14 16,-1-3-6-16,-1-10-2 15,2-5 9-15,-3-3-2 16,-3-8 8-16,-4-5 5 0,-1 0 6 15,-5-5-1-15,-1-10 5 16,1-1 6-16,-5-3 3 16,0-5-3-16,-3-1-5 15,1 4 0-15,-3-1-3 0,0 4-1 16,0 4 3-16,-3 6 0 16,-4 3 3-16,-6 4-7 15,-1 1-5-15,-3 4 1 16,0 8 3-16,0 6-3 15,5-2 0-15,3 3-11 0,8-4-15 16,1-3-19-16,3-5-21 16,11-5-66-16,1-2-11 15</inkml:trace>
  <inkml:trace contextRef="#ctx0" brushRef="#br0" timeOffset="17249.255">27748 3995 460 0,'-8'-23'21'0,"-4"3"19"15,3 5-10-15,2 0-14 0,4 6-8 16,-2 4-4-16,2 2-3 16,3 3-1-16,-2 1-10 15,2 13-30-15,0 8 28 16,0 4 10-16,5 8 0 0,0 4 0 15,5-1-8-15,3-1-2 16,3-3-1-16,1-4-1 16,4-5-3-16,2-9 5 15,-1-4 8-15,2-5 3 16,2-6 1-16,-1-4 9 16,0-9-4-16,3-5 4 15,-5-3-3-15,1-5-4 0,-5-3 0 16,-4 1 0-16,0-3-1 15,-6 4 2-15,-2 3-3 16,1 4 0-16,-5 7 1 16,-3 8 4-16,0 5 20 0,-3 0-29 15,-12 15-6-15,-2 5 9 16,-3 4 2-16,1 1 3 16,5 0 2-16,11-2-6 15,8-7 0-15,27-4-6 16,17-7 4-16,16-5 0 0,11-24-144 15</inkml:trace>
  <inkml:trace contextRef="#ctx0" brushRef="#br0" timeOffset="19889.7136">28566 3469 455 0,'-6'0'10'16,"0"0"1"-16,3 0-11 15,1 0 0-15,2 0 0 16,0 0-9-16,7 0 1 16,6 0 7-16,1 0 2 0,6 2 3 15,6 5-1-15,0 4-2 16,1 1 0-16,3 4 0 16,2-3 6-16,1 1-2 15,4 2 1-15,-2-5-3 16,-1-4-1-16,0 0-1 15,-1-1-2-15,-5-6-14 0,-6 0-64 16,-4-6-55-16</inkml:trace>
  <inkml:trace contextRef="#ctx0" brushRef="#br0" timeOffset="20217.8221">28777 3243 473 0,'-4'-4'24'16,"1"0"2"-16,-1 1-19 15,4 3-6-15,0 0-1 16,0 0-1-16,0 0-1 0,0 7-5 15,4 11-5-15,1 10 10 16,1 8-2-16,1 12 5 16,-2 6 1-16,-1 3-1 15,-2 0 0-15,-1-3 1 16,5-7-2-16,3-4 1 16,3-8-2-16,2-8-5 0,5-7-33 15,-3-3-24-15,-4-12-66 16</inkml:trace>
  <inkml:trace contextRef="#ctx0" brushRef="#br0" timeOffset="20670.8963">29271 3396 39 0,'0'0'384'16,"0"0"-356"-16,0-2-19 0,0 2-7 16,0-1-2-16,0 1 0 15,0 0-3-15,6 0-5 16,1 0 7-16,3 5 1 16,3 6 1-16,-1 4-2 15,1 4 0-15,0 2 0 16,-1 0 2-16,1 0 0 0,-1 1-1 15,0-7 1-15,7-3-2 16,-3-7-1-16,4-5-4 16,1-5 3-16,5-13-33 15,1-9-62-15,-1-7-83 16</inkml:trace>
  <inkml:trace contextRef="#ctx0" brushRef="#br0" timeOffset="20905.2442">29251 3605 443 0,'-3'3'22'16,"-1"-3"-14"-16,4-7-13 15,11-9-4-15,11-9 13 16,14-9-7-16,13-16-21 16,18-9-32-16,12-15-71 15</inkml:trace>
  <inkml:trace contextRef="#ctx0" brushRef="#br0" timeOffset="24639.6517">25539 7251 418 0,'12'8'74'0,"-12"-8"-64"15,0 0-27-15,0 0-17 16,1 0 21-16,3-5 18 15,1-6 4-15,2 1-5 16,3-6-3-16,-5 0-11 0,0-2 2 16,0-2 5-16,-3-3 0 15,0 1 8-15,-2 5-2 16,0-1-1-16,0 5-2 16,0 3-1-16,0 3 1 0,-4 5 2 15,-1 2 1-15,-2 2 6 16,-4 12-14-16,-1 7-1 15,-2 11 6-15,2 11 0 16,4 3 2-16,1 6-2 16,2-2 2-16,5-2-1 0,0-6 0 15,8-12 3-15,4-5 0 16,7-9-3-16,-2-7-1 16,3-9-2-16,2 0 1 15,-3-17 9-15,5-6 0 16,-4-5-8-16,-1-8-26 15,-1 2-31-15,-4-3-6 0,-2 3-29 16,-9 5 3-16,-3 6 5 16</inkml:trace>
  <inkml:trace contextRef="#ctx0" brushRef="#br0" timeOffset="25061.5399">25692 7159 211 0,'-10'-5'133'16,"-1"0"-85"-16,3 1-19 0,5 0-3 15,-1 3 7-15,2 1-4 16,2 0-15-16,0 0-15 15,7 0-6-15,3 1 10 16,4 7-3-16,3 1 1 16,0 0-1-16,0-2 0 0,-3 0 1 15,-1-3-1-15,-1-4-1 16,-3 0-6-16,-3 0 7 16,1 0 1-16,-4-4 0 15,1-5 0-15,-3-4 5 16,1-3 1-16,-2 1-7 15,0-7-5-15,0 1 0 0,0-3-6 16,0 3-14-16,0-1-33 16,0 5-17-16,0 1-7 15,0 7 21-15,0 0 40 16,0 5 27-16,0 1 18 16,0 3 47-16,0 0-2 0,0 0-38 15,0 0-19-15,4 0-5 16,4 0 2-16,4 1 7 15,2 9 1-15,2-2-4 16,3 4-7-16,0 1-4 0,-4 0-2 16,2-2-10-16,-5-4-22 15,0-2-43-15,-9-5-58 16,-1 0-33-16</inkml:trace>
  <inkml:trace contextRef="#ctx0" brushRef="#br0" timeOffset="25186.5156">25827 6828 356 0,'-9'-17'91'0,"-2"5"-66"16,2 3-28-16,0 4-50 15,4-2 6-15,3 1 23 16,2 2-50-16,0-2-119 0</inkml:trace>
  <inkml:trace contextRef="#ctx0" brushRef="#br0" timeOffset="25795.8557">26218 6867 470 0,'0'0'49'0,"-5"-7"-65"15,-6-6-49-15,3-1 40 16,-5-4 36-16,4 0 11 16,-3 2-12-16,4 2-6 15,-1 3-4-15,-1 1 3 16,0 4-2-16,-1 5 1 0,1 1 2 16,-1 0-2-16,-2 8-6 15,2 10-4-15,2 5 5 16,2 3 3-16,6 6-1 15,1-2 1-15,0 2-1 0,5-4 2 16,5-4-5-16,7-6-1 16,-1-10 1-16,2-4 1 15,0-4 9-15,3-4 4 16,-2-14-7-16,1-4 0 16,-3-9-3-16,0-3-4 15,-5-3-7-15,-3-3-4 16,-9 3 3-16,0 3 6 0,-7 0 7 15,-9 3 5-15,-6 5 2 16,-1 1 6-16,1 4 5 16,1 1-3-16,-1 3 7 15,4 5-10-15,5 4 1 0,5 1-3 16,0 3-12-16,4 3 8 16,4 1-6-16,0 7-6 15,13 6-5-15,5 5 7 16,4 7 1-16,7 2 2 0,-1-2-1 15,1-2-24-15,2 0-6 16,-3-8-5-16,1-6-17 16,-3-6-16-16,-7-3-47 15,-4-1-21-15</inkml:trace>
  <inkml:trace contextRef="#ctx0" brushRef="#br0" timeOffset="26467.6586">26433 6578 403 0,'0'-4'41'0,"0"-6"-42"0,0-5-33 16,0-2 16-16,0-5 15 16,0 0 5-16,0 0 1 15,0 6-11-15,0 1-1 16,0 7 10-16,0 4 9 0,0 4 4 15,0 0 3-15,-5 0-12 16,-2 5-2-16,0 8-3 16,1 5 0-16,1 1 0 15,1 5 1-15,4 1 1 16,0-3 0-16,0-4-1 16,9-1-2-16,3-7 0 0,-2-5-2 15,5-5-1-15,-1 0 2 16,1-7-3-16,-1-7-12 15,1-5-14-15,-5-2 16 16,-1-3 11-16,-2-1 5 16,-1 2 12-16,-4 1 1 15,1 3 0-15,-1 1-4 0,-1 7-3 16,1 0 10-16,0 4 5 16,0 4 0-16,3 1-7 15,2 2-17-15,3 0 0 16,2 0 1-16,6 0 3 0,-2 5-1 15,2-1-2-15,-2 2-10 16,-3-3-7-16,-3-2 6 16,-3 2-4-16,-1-3-7 15,-4 0 9-15,0-4 11 16,0-7 4-16,-2-1 0 0,0-6 2 16,0 0 5-16,0-4 1 15,0 3-4-15,0-2 2 16,1 3-5-16,3 4 5 15,-2 4 8-15,1 3 5 16,1 6-10-16,-1 1-12 16,2 0-1-16,3 0 0 0,1 7 3 15,1 0 4-15,3 2-7 16,3 0-15-16,1-2-4 16,0 0-11-16,0-5-15 15,0-2-52-15,-2 0-76 0</inkml:trace>
  <inkml:trace contextRef="#ctx0" brushRef="#br0" timeOffset="26905.1337">26980 6027 421 0,'0'0'28'0,"-2"0"-29"16,-3 0-14-16,3 0 11 15,2 0 4-15,0 0 2 16,0 7-11-16,0 7-4 0,5 3 14 16,-1 1 3-16,3 1-4 15,-2-1 4-15,3-2-4 16,-3-6-5-16,2-3 3 16,0-3-1-16,3-4 6 15,0 0 7-15,-1-12-11 0,0-5-11 16,0-4-8-16,-4 0 12 15,-1 0 8-15,-4 1 14 16,0 4-1-16,0 3-2 16,-7 4-7-16,0 2 8 15,-1 3 1-15,1 4 2 16,2 0-6-16,3 4-4 0,0 9-5 16,2 3-3-16,0 5 2 15,0 0 0-15,9-1 1 16,4-2-2-16,6-4-1 15,1-9-11-15,6-5-2 16,2-3-8-16,3-17-3 16,3-8-67-16,0-6-98 0</inkml:trace>
  <inkml:trace contextRef="#ctx0" brushRef="#br0" timeOffset="27217.639">27499 5715 396 0,'5'0'120'0,"2"0"-101"15,-4 0-44-15,5 5-35 16,-1 4 53-16,9 2 8 0,1 1 1 16,-2 1 0-16,2-3-2 15,1 1 0-15,-4-4-2 16,-5-3 1-16,0-2 2 15,-2-2 4-15,-3 0 6 16,1-4 18-16,-1-7 8 0,-1-5-12 16,3-2-8-16,-2-3-9 15,-1-6-5-15,2 4-2 16,1-4-2-16,-3 6-14 16,2 1-23-16,3 4-19 0,-3 6-18 15,1 2-61-15,-1 3-52 16</inkml:trace>
  <inkml:trace contextRef="#ctx0" brushRef="#br0" timeOffset="28092.5482">27921 5615 316 0,'5'-7'18'16,"-3"-4"-36"-16,0-5-12 15,-1 0 30-15,1-2 20 0,-2-2 6 16,0 4-12-16,0 2-9 16,0 3 7-16,-5 4 9 15,2 3 17-15,-7 3-4 16,1 1-22-16,0 0-13 0,-2 1 2 16,2 10-1-16,-1 5-1 15,1 2-1-15,1 7 0 16,5 0 2-16,1 2-1 15,2-4-2-15,0-1-3 16,0-5 1-16,4-4 2 0,1-4-1 16,4-8-4-16,0-1 2 15,3 0 10-15,0-14-1 16,0-4-4-16,-1-1-5 16,0-2 3-16,-4-1 5 15,-4 6 3-15,-1 2 10 16,1 3-1-16,-3 6 3 0,0 1 13 15,0 4-5-15,0 0-9 16,0 0-14-16,0 0-8 16,2 0-10-16,4 4 2 15,1 3 7-15,0-2 5 16,4 2-6-16,0-3-5 0,-1-1-2 16,-3-3 3-16,3 0 8 15,-3 0 2-15,-2-7 2 16,0-4 1-16,-3-3-1 15,0 0 3-15,1-4-5 16,0 0 4-16,-3-1-2 16,0 1 1-16,0 4 0 0,0-1-2 15,-6 1 3-15,2 5-3 16,-1 0 6-16,0 2 0 16,3 2-7-16,1 3 6 15,-1 1-4-15,2 1 2 16,0 0-7-16,0 0-16 0,3 3-16 15,6 6 32-15,4-1 5 16,1 2 0-16,4-3-2 16,-2-2 0-16,4-3-4 15,-1-2 0-15,0 0-15 16,-1-4 10-16,-2-5 9 0,-1 0 6 16,-7-7-1-16,-1 4 1 15,-2-1 7-15,1-1 0 16,-5 0 4-16,-1-1 5 15,0 3-7-15,0-1-2 16,0 1-4-16,3 3-4 0,-3-2-1 16,2 6-1-16,0 0-2 15,3 5 2-15,0 0-4 16,5 0-6-16,0 0 6 16,2 0-7-16,0 5-14 15,2-2-20-15,-6-3-52 0</inkml:trace>
  <inkml:trace contextRef="#ctx0" brushRef="#br0" timeOffset="28280.0624">28106 5032 586 0,'0'0'19'0,"-3"-4"-20"0,0 0-60 16,3 1-16-16,4 2-9 16,10-3-21-16,5 0-28 15</inkml:trace>
  <inkml:trace contextRef="#ctx0" brushRef="#br0" timeOffset="29139.3405">28485 4991 408 0,'-14'5'32'16,"1"2"-23"-16,-1 4-9 0,-1 7-1 15,4 2 1-15,4 1 0 16,1 2 0-16,4-2-1 16,2-1-3-16,0-4-2 15,6 1-4-15,2-8-1 16,0-3-2-16,3-5-1 16,0-1 0-16,1-1 11 15,5-11-1-15,-5-3 0 0,0-4 4 16,0 0 7-16,-5-2 4 15,-2 3 6-15,-2 4 4 16,-1 1-8-16,-2 5 4 16,0 3 0-16,0 1 1 15,2 1-7-15,2 3-4 0,3 0-8 16,4 1-4-16,2 6 0 16,2 3-2-16,4-2 3 15,-4 2-6-15,6-6-5 16,-2-2-2-16,2-2-1 0,0-3-6 15,2-11 2-15,-4-6 1 16,0-3-5-16,-4-2-3 16,-3 1 15-16,-11-2 11 15,-1-1 19-15,0-2 19 16,-14 3 0-16,-4-3-2 16,-4 2-7-16,0 1-6 0,-3-1-4 15,4 4-3-15,-1 3-5 16,4 2 1-16,4 4-2 15,2 1-6-15,2 6 0 16,5 2 0-16,2 2-1 16,-1 3-1-16,2 0-1 15,2 3-12-15,0 9-9 0,0 6 20 16,2 5 1-16,7 4 2 16,6 2 0-16,-1-3-1 15,4-1 0-15,1-5 0 16,3-4-1-16,0-5-7 0,-1-4-6 15,2-5 4-15,-1-2 1 16,3-2 7-16,-4-7-8 16,1-2-3-16,-5-1 4 15,-5 1 10-15,-5 4 2 16,-4 0 2-16,-1 3 12 16,-2 1 16-16,-2 3-10 15,-5 0-4-15,-1 7-16 0,-4 3 0 16,0 3-2-16,-2 3-8 15,1 0-40-15,3-1-28 16,3-5-52-16</inkml:trace>
  <inkml:trace contextRef="#ctx0" brushRef="#br0" timeOffset="29592.4209">28880 4487 408 0,'-7'-10'39'0,"-3"2"-12"15,3 2-21-15,4 4-4 16,3 2 0-16,0 0-1 0,0 12-10 16,8 4 4-16,7 6 5 15,1 4-1-15,2 0-10 16,3 0-2-16,-1-1 3 15,-1-5-8-15,0-6 2 16,-3-5-4-16,-2-4-2 16,3-5 20-16,-1 0 7 0,0-10-5 15,0-7 3-15,-1-4-9 16,0-6-19-16,-1 1 3 16,-6-3 11-16,1 4 18 15,-7 2 4-15,-2 3 7 0,0 4-3 16,0 5 1-16,-2 6-3 15,-5 2 6-15,0 3-15 16,0 3-6-16,-1 12 4 16,3 1-2-16,3 5-1 15,2-2-1-15,4 3 1 16,12-10-4-16,8-1 3 0,6-9-2 16,8-2-7-16,3-13-12 15,4-11-72-15,5-7-158 16</inkml:trace>
  <inkml:trace contextRef="#ctx0" brushRef="#br0" timeOffset="30217.3832">29567 4131 386 0,'2'6'25'0,"0"6"-42"16,3 0 11-16,1 4 6 15,1 2 0-15,2-2 0 16,-1 2-2-16,4-6-2 16,-3-1-6-16,-3-4 3 0,0-3 7 15,-5-1 3-15,-1-3-3 16,0 0 6-16,0 0 27 16,0 0 6-16,-5-3-15 15,-3-4-1-15,-1-4-3 16,-3-2-2-16,2-3-3 15,0 0 0-15,-4-3-7 0,4-1 5 16,1-4 3-16,3 0-10 16,3 3-6-16,3-4-4 15,0 0 0-15,0 1-15 16,9 2-3-16,3 1-7 16,7 2-12-16,-4 3-8 0,6-2-27 15,-8 4-70-15</inkml:trace>
  <inkml:trace contextRef="#ctx0" brushRef="#br0" timeOffset="30436.1186">29654 4172 311 0,'1'3'87'0,"-1"-3"-47"16,0 0-28-16,2 0 0 15,0 0-2-15,3 0-4 0,5-3-8 16,2-10 5-16,8-4-3 16,6-8-20-16,5-6-15 15,4-5-11-15,0-2-43 16,-1-4-120-16</inkml:trace>
  <inkml:trace contextRef="#ctx0" brushRef="#br0" timeOffset="30654.868">29754 4266 355 0,'-4'6'36'0,"3"-4"-17"16,-1 1-11-16,2-3-3 0,0 0-2 15,9-2-4-15,7-10 3 16,7-10-48-16,6-10-51 16,1-3-111-16</inkml:trace>
  <inkml:trace contextRef="#ctx0" brushRef="#br0" timeOffset="30951.7462">30027 3968 412 0,'0'0'51'0,"0"0"-35"15,0 0-15-15,2 2-3 16,1 0-5-16,4 5 2 16,1 4 8-16,3 1-1 15,1 6-2-15,3 2-1 0,-2 3 0 16,1 2 2-16,1 0-2 15,-2 1 1-15,0-1 1 16,-1-2-1-16,3-3 1 16,-5-5-5-16,2-5-5 15,-4-6-7-15,3-4 1 0,2 0 10 16,-1-14 9-16,-2-9-42 16,5-6-29-16,-6-5-141 15</inkml:trace>
  <inkml:trace contextRef="#ctx0" brushRef="#br0" timeOffset="31154.8206">30085 4050 202 0,'-24'13'35'0,"2"-2"-30"16,3-1-6-16,2-1 2 15,7 0 1-15,5-7 41 0,5-2 27 16,0 0-33-16,17-9-24 15,8-9-4-15,13-9-45 16,13-9-5-16,8-8-49 16,4-9-93-16</inkml:trace>
  <inkml:trace contextRef="#ctx0" brushRef="#br0" timeOffset="45497.8268">28890 7068 357 0,'-2'0'7'0,"-1"-8"15"16,3 2 2-16,0 3-5 15,0 1-9-15,3 0-3 0,4 0-3 16,5 2-3-16,-2 0 1 16,2 0-3-16,3 6 0 15,1 4 1-15,1 5-1 16,0 0 2-16,1 3 0 16,4 6-1-16,2 2 0 0,-2 5 0 15,5 6-2-15,2 6 3 16,4 7 0-16,-1 5 5 15,4 6-2-15,-2 7 3 16,8 3-3-16,-2 4-1 16,6 3 1-16,4 5 2 15,2-1 1-15,4 0 0 0,-7-4-5 16,4 2 0-16,-4-6-2 16,-8-5-1-16,-6-5-3 15,-2-7-17-15,-4-7-13 16,-6-10-26-16,-4-16-63 15,-4-13-55-15</inkml:trace>
  <inkml:trace contextRef="#ctx0" brushRef="#br0" timeOffset="46747.7476">28905 7122 319 0,'-17'-14'5'16,"4"-3"2"-16,-1 2 18 0,7 0-1 15,1 1-5-15,-1 2 4 16,6-1-11-16,1-1 0 15,1 1-6-15,14-3-6 16,7-3 3-16,7-5-3 0,7-6-5 16,10-4 6-16,6-9-2 15,6-3-6-15,5 1 8 16,3-5 3-16,0-3-2 16,0 3-11-16,2 0 17 15,-5 0-4-15,1-1-2 16,1-1 0-16,3-2-1 15,5-1-2-15,5-2 1 0,6-6-6 16,-2 3 8-16,3 1-16 16,-2 6 2-16,-10 1 3 15,-7 7 2-15,-8 6 3 16,-11 7 2-16,-11 0 3 16,-6 3 2-16,-3 4 7 0,-4 2 2 15,-3 5-1-15,0 4-4 16,-2 1 1-16,2 4-2 15,-2 4-4-15,-1 3 0 16,3 2-1-16,0 0-2 0,1 6 0 16,1 4 1-16,2 6-1 15,-2 1 2-15,4 2-1 16,-1 6-1-16,2 2 2 16,0 3 0-16,2 4-1 15,2 4-1-15,-1 1 1 16,2 6 0-16,2 2 1 0,2 2-1 15,-2 2 1-15,4 3-1 16,-1-1-3-16,2 1 6 16,-2 1-2-16,2 3-1 15,2-1 0-15,-2 1 1 16,2 1-1-16,-2 0 1 0,3 0-1 16,1 0 0-16,2-1 1 15,-1-1-1-15,2 1 0 16,2-6 0-16,1 3 0 15,-1-3 1-15,-5-1-2 0,-3 4 0 16,-8-3-4-16,-7-2-8 16,-6 0-1-16,-4-7 5 15,-6-4 4-15,-6-3 0 16,1-6 5-16,-4-5 0 16,0-2 1-16,0-3 0 15,0-4-1-15,0 0 1 16,0-4-1-16,-5 3-1 0,-8 1-1 15,-7 2 0-15,-2 0 3 16,-10 1 0-16,-7 3 0 16,-4 1-1-16,-2-4-5 15,-7 5 2-15,2-1 5 16,-3-2 1-16,4 3-1 0,-5 2 2 16,-4 5-1-16,-1 1-3 15,-9 2 2-15,-10 8-4 16,-4 1 2-16,-4 0 0 15,-6 0-1-15,2-3 4 0,9 2 5 16,6-7 19-16,10 5-7 16,8-3-14-16,3 4-7 15,-2 2 0-15,-7 3-15 16,-1 2-19-16,-8-1-10 16,-1-4 6-16,2-6 37 0,7-3 6 15,4-7 21 1,14-6 4-16,9-3-20 0,8-5-14 15,7-10-55-15,2-3-157 16</inkml:trace>
  <inkml:trace contextRef="#ctx0" brushRef="#br0" timeOffset="47966.4482">29944 5979 128 0,'-12'-2'31'15,"3"-2"0"-15,0 1-3 0,3 1 5 16,1 0-10-16,0 1 0 16,3-1-11-16,-1 2-5 15,3-2-3-15,-2 2-3 16,2 0-3-16,0 0-1 15,0 0 2-15,0 0-1 16,0 0 1-16,0 4 2 0,2 1 4 16,3 4 7-16,2 0-1 15,0-1-5-15,1 3-2 16,-1-2 0-16,0-2-4 16,-2 1 3-16,0 0-2 15,-3-2-1-15,1-1 2 0,2 0 0 16,-2 1-2-16,-1 1 1 15,0-2-1-15,1 3 1 16,2-1-1-16,-1 1 0 16,3 3 0-16,-1-2 0 15,-1 2 0-15,-1-2 0 16,1 1 0-16,0-1-6 16,-3-1-23-16,-2-1-31 0,0-6-32 15</inkml:trace>
  <inkml:trace contextRef="#ctx0" brushRef="#br0" timeOffset="48935.1264">29866 6121 311 0,'-4'0'5'16,"4"-1"22"-16,0-4-22 15,0-1 2-15,9-1-4 16,5-4 0-16,8-2-6 15,5 0 8-15,3-7-5 16,8 0-3-16,4-3-1 0,2-2-2 16,5-2 5-16,-1 0 2 15,1 1-4-15,-3 1 17 16,-2-4-12-16,-3 4-2 16,-6 0 2-16,-6 0-1 0,-5 2 1 15,-5 3 0-15,-1 0 7 16,-6 5 10-16,0 2 1 15,-4 3-7-15,-1 2-5 16,1 1-4-16,-4 2-2 16,-1 3-1-16,-1 2-1 0,2 0-1 15,-1 0 0-15,-1 0-3 16,0 0 2-16,-1 4-4 16,1 4 5-16,0 3 1 15,-2 0-1-15,0 2 3 16,1 0 2-16,1 4-2 15,1-5-2-15,0 4 0 0,1-3 1 16,1 1-2-16,0 1 2 16,1-3-1-16,-1 2 1 15,-1-3-1-15,-2 1 0 16,-2-3 0-16,0 0-7 16,0 0 3-16,0 0 2 0,0-4 5 15,0 2-2-15,0-1 0 16,-4-1-3-16,0 2 1 15,-1-1 3-15,0 1-2 16,-1 0 1-16,-1 0-1 16,-2 0-1-16,-2 1 1 15,-3-2 1-15,-2 2 1 0,2-1 0 16,-6-2 0-16,1 1-1 16,0 1 1-16,-4 3-2 15,-3 1 0-15,-1 3 0 16,-3 2 0-16,1 2 0 0,0-2 0 15,3 2-1-15,1-4-7 16,-1-1 2-16,3-3 5 16,3-2 0-16,-1-5 2 15,3 1 1-15,-3-2 0 16,-1-2-2-16,0 1 0 0,0-1 1 16,0 2-2-16,0 0 2 15,2 0 0-15,4-1-1 16,1 3 2-16,5-4 2 15,4 0-2-15,3 0-1 16,3 0-1-16,0-2 1 0,0-8 1 16,0-7-5-16,2 0 2 15,5-6-17-15,-4 0-28 16,1-3-101-16</inkml:trace>
  <inkml:trace contextRef="#ctx0" brushRef="#br0" timeOffset="50356.913">29199 7556 326 0,'-2'0'-5'15,"1"0"14"-15,1-2-11 16,0-1 4-16,0-3-2 16,7-1-7-16,4-2 11 15,3-2-6-15,2-1 5 0,2-3-3 16,4-1 2-16,0-2-8 16,2-1-6-16,-4 3 0 15,-2 1 12-15,-2 1 0 16,-7 3 3-16,-1 4 10 15,-1 0 10-15,-2 2-3 0,-3 3 0 16,-1-2-3-16,3 3-10 16,-3-1-4-16,3 2-2 15,-1-2 0-15,2 2-2 16,-2 0 0-16,3 0-1 16,-1 2 0-16,0 7-2 0,3 0 3 15,-1 1 2-15,2 5 0 16,-2 1 2-16,2-2-2 15,0 2 3-15,-2 0-3 16,2 0-1-16,4 0 1 16,-3 2-2-16,2 0 2 15,0 6-1-15,0 0 1 0,1 2-1 16,-1 0 0-16,1 1 0 16,0 0 1-16,0-2-2 15,1-4 2-15,1-2-1 16,2 3 0-16,-3-4 0 0,1-2 0 15,-1 3 1-15,0-1-1 16,0 1 1-16,0 1-2 16,-4 2 2-16,2-2-1 15,0-4 0-15,-2 6 1 16,-1-3-1-16,2-3 0 16,-2-1 1-16,-1-2-2 15,-1-2 1-15,-2-4 1 0,-3-1-1 16,1-3-1-16,-3-1-1 15,0 1-3-15,0-2 8 16,-5 2 8-16,-3 0-2 16,-2 2-1-16,-4 5-6 0,-7 0-1 15,0 1 0-15,-6 5-1 16,1 2 0-16,-5-2 1 16,0 2-2-16,3-2 2 15,4-2-2-15,4 2 1 0,6-4-16 16,1-2-71-16,2-10-86 15</inkml:trace>
  <inkml:trace contextRef="#ctx0" brushRef="#br0" timeOffset="51966.1696">29289 7559 123 0,'-4'0'69'16,"1"0"-30"-16,-1 0-29 15,3 0-2-15,-1-2-3 0,-2-1-4 16,2 1-1-16,0 1 0 16,-1-1-1-16,1 0 2 15,0 0 0-15,0 2 0 16,2-2 3-16,0 0 12 16,0 0 18-16,0 1-15 0,0-1-5 15,0 0-4-15,-1 0-6 16,1 2-2-16,-2-1 3 15,2 1 1-15,0 0-5 16,-2 0 1-16,2 0-1 16,0-2 0-16,0 2 3 15,0 0-3-15,0 0-1 0,0 0 1 16,0 0-1-16,0 0 0 16,0 0-1-16,0 2-1 15,0 5 2-15,0 2 1 16,0 0 0-16,0 1-1 15,0-1 0-15,0 2-1 0,2-1 1 16,1 3 1-16,1-2-2 16,-1 3 1-16,1-3 1 15,-1 3-1-15,5 1 0 16,-3-1 0-16,1 0-1 16,-1 0 1-16,3 1 0 0,-1-3 0 15,0-1 0-15,-2 5 0 16,4-2 0-16,-1 0 1 15,-3 1-2-15,2 0 2 16,1 3-1-16,0-1 0 16,1-3 0-16,1 2-1 0,0-1 1 15,-1 1 0-15,1-4 0 16,-1 2 0-16,1 0 0 16,-3-1 0-16,-2-4 0 15,0 7 0-15,3-8 0 16,-3 6 1-16,0-3-1 15,4 0 0-15,-2-3 0 0,1 5 0 16,-1-2 0-16,0 0 1 16,0 0-1-16,1-1 0 15,0-1-2-15,-1 2 2 16,4-1 1-16,-1 1 0 0,-4 2-1 16,3-3 2-16,1 2-4 15,-1 3 4-15,-3-2-2 16,5 1 0-16,-1-2 1 15,-2 2 0-15,3-1 2 16,0-4-1-16,0 0 0 0,2-2-3 16,-1-2 0-16,0-3 1 15,-2 0-2-15,0-2 3 16,-1 0-5-16,-4 0-13 16,1 0-25-16,-2 0-29 15,-4-2-41-15</inkml:trace>
  <inkml:trace contextRef="#ctx0" brushRef="#br0" timeOffset="52263.0343">29666 8321 274 0,'11'-7'2'16,"3"-4"-3"-16,4 0 3 16,0-4 4-16,4 2 8 15,0-4 3-15,0 2 1 16,2 2-4-16,1 1-5 0,-3 2-5 15,-3 3-6-15,-2 0-51 16,-9 4-89-16</inkml:trace>
  <inkml:trace contextRef="#ctx0" brushRef="#br0" timeOffset="52528.6259">29729 8283 427 0,'8'-4'0'0,"4"-6"-1"0,2-5 2 16,6 0 1-16,3 0 1 16,-1-2-45-16,-4-1-117 15</inkml:trace>
  <inkml:trace contextRef="#ctx0" brushRef="#br0" timeOffset="53106.7034">29756 8228 292 0,'-2'0'17'0,"2"0"-9"16,0 0-10-16,0 0 19 15,2-4-2-15,5-3-7 16,4-2 3-16,5-2-6 16,-1-3-4-16,2 2 1 0,0-1-3 15,-2 2 0-15,-5 3-29 16,-3 2-30-16,-5 1 31 16,-2 3 31-16,0 2-16 15,-7 0-25-15,-5 0-12 16,2 2 5-16</inkml:trace>
  <inkml:trace contextRef="#ctx0" brushRef="#br0" timeOffset="53247.338">29727 8235 127 0,'-5'7'8'0,"1"-3"13"0,4-4 6 16,0 0 22-16,9-4-22 15,7-8-13-15,5-3-10 16,6-4-5-16,2-5-66 15,-2-2-79-15</inkml:trace>
  <inkml:trace contextRef="#ctx0" brushRef="#br0" timeOffset="54185.1865">29849 7675 210 0,'0'0'49'16,"0"-1"-20"-16,0 1-15 16,0 0 8-16,0-3-15 15,0 3-7-15,-2 0 4 0,1 0-5 16,-1 0-3-16,0 0 6 16,-3 0-3-16,1 0 2 15,-1 0-1-15,1 4 1 16,-3 0 1-16,1-1 2 15,1 3-5-15,-2-1 2 0,-2 4-1 16,0 0 1-16,-1-2-2 16,2 0 1-16,-1 2 1 15,4-4-1-15,-1-1 1 16,3-2-1-16,0-1 1 16,3 1-2-16,-3 0 1 0,1 0 1 15,-1 0-2-15,-3 3 1 16,1-1 0-16,-4 1-1 15,2 1 1-15,0-3 1 16,0 0-1-16,3-1 1 16,4 0-1-16,0-2-3 15,0 0-52-15,7 0 11 0,2-6-1 16,0-1-54-16</inkml:trace>
  <inkml:trace contextRef="#ctx0" brushRef="#br0" timeOffset="54763.2424">29761 7675 112 0,'2'-4'44'0,"2"1"-32"16,0-1 7-16,-1 1 3 15,0-2 1-15,1 1 12 16,-1 2-26-16,-1 2-4 0,-2 0-11 16,0 0-2-16,0 0-12 15,0 0 2-15,0 0 15 16,-3 0 5-16,-3 6-1 15,0-1-1-15,-2 2 2 16,-3 2-2-16,-1 2 0 0,-1-1 0 16,-1 1-4-16,1-2 4 15,2 0 2-15,3-2-2 16,1-2 0-16,-1-1-2 16,3 1-7-16,-1-1-16 15,1-2 7-15,0 1-2 16,-1-1 16-16,0 0 5 0,5-2 4 15,1 0 4-15,0 0 6 16,0 0-8-16,0-2-73 16</inkml:trace>
  <inkml:trace contextRef="#ctx0" brushRef="#br0" timeOffset="55528.7962">29722 7675 326 0,'-2'0'30'15,"0"0"1"-15,2-1-5 16,0 1-10-16,0-3-19 16,0 3-1-16,5-1 7 15,2 1 3-15,5 0-5 16,-2 0-1-16,1 1 0 0,3 5 0 15,2 1-2-15,-1 0-2 16,-1-2-8-16,-1-1 2 16,-1-1-1-16,0 1-12 15,-5-4-15-15,-2 0-12 0,0 0-9 16,-5 0 8-16,0 0 22 16,0 0 31-16,0 0-23 15,0-1 10-15,-7-7 12 16,2-2 2-16,-3-1-3 15,3-2-2-15,-2-3-1 16,-2 2 15-16,-1-2 19 0,0 2 8 16,1-1 36-16,-2 5-5 15,4 2-34-15,-2 1-10 16,2 2-3-16,4 2-7 16,1 3-11-16,-1 0-4 15,2 0-4-15,1 10-8 0,0 6 8 16,0 6 3-16,-2 3-2 15,2 3-9-15,0 3-9 16,0-3-10-16,-2-1-52 16,0-7-52-16</inkml:trace>
  <inkml:trace contextRef="#ctx0" brushRef="#br0" timeOffset="56997.9286">29702 7754 23 0,'-2'0'30'0,"2"0"-17"0,-2 0-8 16,0 0-2-16,1 0-3 15,-1 0 1-15,-2-1 0 16,3 0 15-16,-3-1 16 16,-1 0-7-16,0 0-9 0,0 1 0 15,2-1 9-15,-2 1 12 16,3-3 5-16,-2 2-13 15,3 0-3-15,1 0-16 16,0 1-10-16,1-2-5 16,10 2 8-16,0-1-1 15,3-2-1-15,4 3 3 0,0-1-3 16,0 2 0-16,0 0-2 16,0 0 1-16,-1 0-6 15,-4 0-10-15,6 2-4 16,-5 2-15-16,-2-3-33 15,1-1-7-15</inkml:trace>
  <inkml:trace contextRef="#ctx0" brushRef="#br0" timeOffset="57263.5657">29732 7614 144 0,'-5'0'236'16,"3"0"-218"-16,2 0 5 15,0 0-20-15,0 10-7 16,0 2-2-16,0 4 5 15,0 7-4-15,0 5-16 16,0 3-19-16,0-2-57 0,-5-3-27 16</inkml:trace>
  <inkml:trace contextRef="#ctx0" brushRef="#br0" timeOffset="59295.2045">29429 7432 116 0,'-1'0'50'0,"1"0"-18"15,0 0-2-15,0 0 16 16,0 0-27-16,0-1-14 0,0-1-11 16,0 2 6-16,3-2-13 15,1 2-4-15,-3 0-23 16,5-2 3-16,-3 1-5 15,1-1 8-15,1-2 21 16,1 3 10-16,-1-3-1 0,2 0 21 16,2 2-11-16,-1-1-4 15,-1 1-50-15</inkml:trace>
  <inkml:trace contextRef="#ctx0" brushRef="#br0" timeOffset="59529.5113">29557 7472 26 0,'0'2'42'16,"0"-2"6"-16,-5 0-8 15,2 0 5-15,-1 0 23 16,1 0-36-16,1 0-2 15,0-2-11-15,2 0-4 16,0 0-11-16,0-2-8 0,0 3-25 16,0-3-52-16,0-1-29 15</inkml:trace>
  <inkml:trace contextRef="#ctx0" brushRef="#br0" timeOffset="59685.7614">29613 7402 264 0,'1'-3'17'0,"1"-1"6"16,0 0-10-16,1 3-6 15,3-3-7-15,-1 2-4 0,2-3-80 16,1 1-23-16</inkml:trace>
  <inkml:trace contextRef="#ctx0" brushRef="#br0" timeOffset="59842.0282">29743 7329 347 0,'6'0'3'0,"-3"-4"4"16,1 3-14-16,3-1 13 0,1 0-23 15,0 2-33-15,1-2-58 16</inkml:trace>
  <inkml:trace contextRef="#ctx0" brushRef="#br0" timeOffset="60029.4777">29864 7349 319 0,'0'0'28'0,"0"0"-21"16,0 0 0-16,0 0-5 15,2 3-4-15,1 1-2 0,-1-1-27 16,3 5-59-16,-1-3 12 16,2 2-80-16</inkml:trace>
  <inkml:trace contextRef="#ctx0" brushRef="#br0" timeOffset="60170.104">29968 7511 181 0,'3'3'28'0,"-1"-3"-16"16,0 2 1-16,1 2 0 16,2 1-6-16,0 1-7 0,-4-1-6 15,3 2-60-15,-4-1-67 16</inkml:trace>
  <inkml:trace contextRef="#ctx0" brushRef="#br0" timeOffset="60326.3689">30003 7650 283 0,'0'4'36'15,"0"-2"-34"-15,2-1-6 16,0 3 2-16,0 1-28 0,2-1-42 16,-2 0-17-16</inkml:trace>
  <inkml:trace contextRef="#ctx0" brushRef="#br0" timeOffset="60482.568">29998 7800 180 0,'0'2'44'0,"-2"-1"-37"16,2 0 2-16,0 4 2 15,0 0-5-15,0 2-6 16,0-1-17-16,0-1-61 15</inkml:trace>
  <inkml:trace contextRef="#ctx0" brushRef="#br0" timeOffset="60638.8458">29946 7970 218 0,'-9'8'20'0,"4"-4"7"16,0-1-1-16,3 1-12 15,0-3-4-15,2 5-10 16,-2-4-39-16,1-2-71 0</inkml:trace>
  <inkml:trace contextRef="#ctx0" brushRef="#br0" timeOffset="60810.7077">29842 8067 363 0,'0'0'13'16,"0"0"-1"-16,0 0-19 15,0-2-8-15,4-1-41 0,4 1-50 16,-2-1-56-16</inkml:trace>
  <inkml:trace contextRef="#ctx0" brushRef="#br0" timeOffset="60966.9924">29937 8028 238 0,'4'-7'20'0,"-1"-2"19"16,1 1-13-16,3 2-10 16,0-3-10-16,2-2-5 0,0-1-20 15,0-4-112-15</inkml:trace>
  <inkml:trace contextRef="#ctx0" brushRef="#br0" timeOffset="61107.6085">30024 7803 386 0,'-4'-3'12'16,"1"-2"13"-16,3-1-19 15,0 3-6-15,7-5-2 16,3 1-7-16,3-1-44 15,1-9-75-15</inkml:trace>
  <inkml:trace contextRef="#ctx0" brushRef="#br0" timeOffset="61279.4702">30100 7595 403 0,'-7'-9'5'0,"2"0"16"15,2 0-14-15,1 2-4 16,2-3-9-16,0-5-43 16,0 1-63-16,2-6-145 0</inkml:trace>
  <inkml:trace contextRef="#ctx0" brushRef="#br0" timeOffset="61451.333">29984 7375 374 0,'-11'-3'8'16,"2"-4"14"-16,2 1-13 15,2 3-7-15,-3 1-2 16,3 0-23-16,0 1-44 16,-2-3-95-16</inkml:trace>
  <inkml:trace contextRef="#ctx0" brushRef="#br0" timeOffset="61607.5764">29752 7274 317 0,'-14'-6'13'16,"1"-1"10"-16,1 3-15 15,1 1-3-15,4 3-2 16,1 0-7-16,3 0-40 0,-2 0-96 15</inkml:trace>
  <inkml:trace contextRef="#ctx0" brushRef="#br0" timeOffset="61779.6603">29513 7299 306 0,'-12'0'43'16,"2"0"-12"-16,0 0-10 15,5 0-10-15,-1 2-9 16,5 1-5-16,-1 4-18 0,2 0-21 16,0-1-44-16,0-5-32 15</inkml:trace>
  <inkml:trace contextRef="#ctx0" brushRef="#br0" timeOffset="61935.9046">29415 7349 311 0,'-9'2'22'16,"2"-2"9"-16,2 0-14 16,4 0-2-16,-1 0-7 15,2 0-7-15,0 3-15 0,2-1-22 16,4-2-54-16,3 0-58 16</inkml:trace>
  <inkml:trace contextRef="#ctx0" brushRef="#br0" timeOffset="62107.7745">29531 7341 226 0,'2'0'137'16,"2"0"-121"-16,1-1-19 15,6-3-3-15,5-1 5 0,2-1-41 16,1-1-51-16,3-4-28 15</inkml:trace>
  <inkml:trace contextRef="#ctx0" brushRef="#br0" timeOffset="62279.672">29818 7254 241 0,'10'0'12'0,"-3"-3"-9"16,2 3-3-16,-2 0 0 15,1 0-2-15,-1 0-1 16,3 1-22-16,-3 4 0 0,4 1-13 16,0-1-39-16</inkml:trace>
  <inkml:trace contextRef="#ctx0" brushRef="#br0" timeOffset="62763.9733">30047 8033 202 0,'-8'2'16'0,"-1"-2"37"15,4 0-31-15,2 0-13 0,-2 1-14 16,3-1-112-16</inkml:trace>
  <inkml:trace contextRef="#ctx0" brushRef="#br0" timeOffset="62920.211">30047 8033 346 0,'-47'38'14'16,"45"-38"4"-16,2 0-12 16,0 0-12-16,0-2-27 0,5-2-37 15,1 1-47-15</inkml:trace>
  <inkml:trace contextRef="#ctx0" brushRef="#br0" timeOffset="63076.4907">30002 8028 338 0,'-2'0'11'15,"2"-3"10"-15,0-5-16 16,0 1-4-16,9-1-2 0,2-4-13 16,1 0-35-16,1-4-88 15</inkml:trace>
  <inkml:trace contextRef="#ctx0" brushRef="#br0" timeOffset="66529.489">29537 7479 114 0,'-4'0'31'15,"1"0"-9"-15,1 0 0 16,0 0 5-16,1-2-11 0,1 2-11 16,0-2-4-16,0 2-2 15,0 0-8-15,0 0-3 16,0 0 7-16,0 0 10 16,0 0 0-16,1 0-4 15,4 0-2-15,-1 2 2 16,3 2 0-16,-2-1-2 0,3 2 1 15,-1 3-1-15,0 1 0 16,-4-2 1-16,7 2-1 16,-5 0 1-16,1-1 0 15,-1 2 2-15,0-2-2 0,0 3 2 16,3-2-2-16,-3 2 0 16,1 2-2-16,-1-1-8 15,-2-1 8-15,1 1 2 16,-3 0 0-16,-1 1 0 15,3-3 1-15,-3 1-1 16,2 0 4-16,0-1-3 0,-2 0 0 16,3-2 0-16,-1 2 0 15,0 1-1-15,1-5 1 16,-1 0-1-16,-2 3-1 16,2-4 2-16,-1-2-1 15,1 4 0-15,0-1 0 0,0 2 0 16,-1-2 1-16,1 0 1 15,2 4 2-15,0-3-3 16,-2 2-1-16,3 0 1 16,0 2-2-16,0-3 0 15,1 4 1-15,1-4 1 0,2 3-1 16,-2-2 2-16,-2 0 0 16,2-2-2-16,-1 3 1 15,0-4-2-15,-3 0 4 16,2 3 0-16,1-2 0 15,-2 1-1-15,1 0-1 0,0-1 1 16,4 0-1-16,-4 0 0 16,3 0-3-16,-1 0 3 15,0 0-2-15,2 3 4 16,-1-4-2-16,1 3 0 16,1-2 0-16,-3 2-1 0,3 0 2 15,-3-4-6-15,1 4 5 16,4-3 0-16,-5-3-5 15,1 0-3-15,1-3 7 16,-1 0-2-16,1 0-5 16,1 0 18-16,0 0-6 15,0-3-4-15,-1 2 0 0,1-3-1 16,-2 1 1-16,1 2-1 16,-4-2 0-16,0 1-2 15,0 0 2-15,-2 0-1 16,1-1 2-16,-1-1 0 15,-1-1-1-15,1 0 1 0,1-1 0 16,1-1-1-16,-3 2 2 16,1 0-1-16,-3 0 2 15,0-1 1-15,0 0 4 16,0 0-1-16,0-1 2 16,0-3-4-16,-3 2 3 0,1-5-2 15,-1 1 5-15,1-5-5 16,0 3-4-16,-1-4-2 15,1 4 0-15,0-1-3 16,1-1 4-16,-3 6 1 16,2-2-1-16,-1 3 1 15,1 0 5-15,-1 2 0 0,2-1-2 16,-1 0 0-16,0-3-1 16,0 1-3-16,1-1-1 15,-3-2-1-15,2 2 0 16,-1 0-1-16,1 1 2 15,-1-1 0-15,-1 0-1 0,0-1 2 16,-1-1 1-16,1 1-2 16,-1-2 0-16,1 1 0 15,-1-3 0-15,2-2 0 16,-2 2 1-16,2 0-2 16,-2 1 2-16,1-2-1 15,-1 7-1-15,0-1-2 0,-1 0 9 16,0 4-3-16,3 0 1 15,-2 1-2-15,1 1-4 16,-1-2 3-16,1 1 1 16,1-1 0-16,-3 2-5 15,4-2 1-15,-1-2-1 0,-3 2-1 16,3 2 2-16,-1-2 2 16,1 3-1-16,-1 0-5 15,0 1 8-15,-1-1-1 16,3 3 6-16,-1-3-1 15,-1 0-4-15,1 1-2 0,1 1 1 16,-2-2-2-16,-1 1 2 16,-1-1-1-16,-1 1-8 15,2 1 4-15,-4 0 8 16,3-1-3-16,-1 1-5 0,0 0 13 16,2 2-4-16,0-4-2 15,-2 4-1-15,4 0-2 16,-1-2 0-16,-1 2-1 15,2 0-6-15,-3 0 5 16,1 0-1-16,-1 0 7 16,-1 0-3-16,0 0 1 0,2 0-1 15,-2 0 0-15,1 0-1 16,2 0 0-16,-1 0-1 16,0 2 1-16,0 0-1 15,-1 0-1-15,-1 2 1 16,0-3 1-16,-2 1 0 0,2 2 1 15,-1-3-1-15,1 3 0 16,-3-1 0-16,4-1 0 16,-2 2 2-16,1 1-2 15,2 1-2-15,0-3 2 16,0 4-1-16,-1 1 0 0,-1-1 1 16,1 0 0-16,3 1 0 15,-2 4 0-15,0-2 0 16,2 3-1-16,-2 1 1 15,3 0 0-15,0 2-2 16,2 2 0-16,0 0-3 16,0-1 1-16,2-2 2 0,1 3 0 15,1-4 0-15,2 0-2 16,-1-1 2-16,-1 1 0 16,1-2-1-16,2 5 3 15,3-3-1-15,-3 2 2 16,3 2-1-16,1-1 1 0,2 1-2 15,-1 3-1-15,1-6-16 16,3 2 0-16,-3-3-12 16,-3-4-28-16,1-5-23 15</inkml:trace>
  <inkml:trace contextRef="#ctx0" brushRef="#br0" timeOffset="67232.5933">29620 7431 122 0,'-2'0'19'0,"-2"1"-16"16,0 1-2-16,0 2 0 0,3-1-1 15,-1 3 0-15,-2 3 0 16,4 1 0-16,-1 5 2 16,1 3 1-16,0 5 3 15,0 2 0-15,0 2-2 16,7 0-2-16,1 1 0 15,0-1-1-15,4-1 2 0,2 1 1 16,1 0 0-16,2 0 3 16,0 2-1-16,0-1 11 15,-1 2-4-15,0 2-5 16,0 0-5-16,-1-1 0 16,0-2-2-16,2-3-1 15,-1 0 0-15,2-4-22 0,-1-6-32 16,-3-5-90-16</inkml:trace>
  <inkml:trace contextRef="#ctx0" brushRef="#br0" timeOffset="75857.3207">29903 7646 80 0,'-5'0'19'0,"0"0"-18"15,-5 4-1-15,3-2-4 16,-3 2-36-16</inkml:trace>
  <inkml:trace contextRef="#ctx0" brushRef="#br0" timeOffset="76216.6195">29662 7691 183 0,'-1'0'15'15,"-1"-2"11"-15,2-3-15 16,0 3-5-16,0 1-5 15,9-3-2-15,5 4 0 16,4-2-1-16,4 2 5 0,5 0 5 16,-2 0-6-16,4 4 0 15,0 3-2-15,-1 0 0 16,0 0-2-16,-2 0-7 16,-3 0-4-16,-1-3-15 15,-5-4-15-15,-2 0-36 16</inkml:trace>
  <inkml:trace contextRef="#ctx0" brushRef="#br0" timeOffset="76466.6517">29795 7639 223 0,'-2'-3'-2'0,"-1"-2"24"0,1 1-1 15,0 4-6-15,2 0-6 16,-3 4-14-16,1 10 0 16,-5 7 3-16,2 11-6 15,-3 8-25-15,-3 4-12 0,1 1-17 16</inkml:trace>
  <inkml:trace contextRef="#ctx0" brushRef="#br0" timeOffset="80482.963">29633 7803 178 0,'0'0'6'16,"0"0"14"-16,0 0-13 15,0-1 3-15,0-1-5 16,0 0 1-16,0 0 0 0,0-1 1 16,0 2-4-16,-1-2-7 15,-3 3-8-15,1-3-22 16,-4-1-40-16</inkml:trace>
  <inkml:trace contextRef="#ctx0" brushRef="#br0" timeOffset="81858.0491">29723 7738 141 0,'0'0'4'16,"-1"0"8"-16,1 0-4 0,0 0 2 16,0 0-5-16,0-2-2 15,0 0-1-15,0 2 1 16,0-2-1-16,0 1-1 16,0 1-1-16,0-3-3 15,0 2-3-15,0-1 7 16,0 2 3-16,3-1 1 15,2 1 7-15,2 0-3 0,-1 0-3 16,1 0 3-16,2 0-3 16,1 0 0-16,0 0-3 15,4 1 0-15,-1 2-3 16,3 0 2-16,-1 0-3 0,-3-1 0 16,-1 0-18-16,-5-1-5 15,-1 2-7-15,-3-2-8 16,-2-1-14-16,0 0-12 15</inkml:trace>
  <inkml:trace contextRef="#ctx0" brushRef="#br0" timeOffset="82123.6065">29860 7718 51 0,'-1'-7'51'16,"-2"2"-17"-16,1-3-9 16,-1 1-10-16,1 0 5 15,-1 0-1-15,1 1 2 0,0 1-3 16,-1 2-4-16,3 1-6 15,-2-2 1-15,2 3-2 16,-2 1-6-16,0 0-2 16,1 0-3-16,-6 5 2 15,2 2 0-15,-4 4 1 0,3 3 1 16,-4-1-1-16,1-1 2 16,-1 1-1-16,3-1 0 15,-1-2-4-15,1 1-8 16,2 0-23-16,-1 0 1 15,3-4-7-15,0-4-37 16</inkml:trace>
  <inkml:trace contextRef="#ctx0" brushRef="#br0" timeOffset="82904.7945">30017 7675 133 0,'0'0'30'0,"0"0"5"0,1 0-6 16,6-1-8-16,4-2-8 16,2 3 4-16,4 0-9 15,2 0-6-15,1 11-1 16,1 0-2-16,-1 2 1 15,-1-1-2-15,-1 1-22 0,-1-2-9 16,-3-3-6-16,-2-4-12 16,-2 1 0-16,-5-5-17 15</inkml:trace>
  <inkml:trace contextRef="#ctx0" brushRef="#br0" timeOffset="83154.7855">30202 7677 90 0,'-4'-13'32'16,"-4"1"3"-16,5 3 6 0,1 0 7 16,0 6 1-16,-1-1-19 15,3 4-17-15,-4 0-5 16,1 0-19-16,-1 11 12 16,-2 1-3-16,1 8 3 15,1 3 0-15,1 4-1 16,-2 1 0-16,3 2 0 15,0-1 2-15,2 0-2 0,0-2-8 16,0-5-36-16,2-4-23 16,5-5 5-16,-2-5-47 15</inkml:trace>
  <inkml:trace contextRef="#ctx0" brushRef="#br0" timeOffset="83842.2281">30316 7657 295 0,'-2'-9'15'0,"-2"0"-10"15,4 1 10-15,-1 2 1 0,1 5-3 16,0-2-8-16,1 3-10 16,6 0 11-16,3 6-5 15,1 3-4-15,-3 5 3 16,4 4-4-16,-2 3 2 15,-3 3 1-15,3 1 0 0,-3-4 7 16,1 2-4-16,1-2-8 16,4-6 7-16,-1-3-2 15,2-3-1-15,1-5-5 16,-2-4-11-16,3 0-7 16,-1 0-19-16,-5-13-35 15,-1-1-50-15</inkml:trace>
  <inkml:trace contextRef="#ctx0" brushRef="#br0" timeOffset="84014.1072">30314 7784 305 0,'0'0'27'16,"5"-6"-13"-16,12-2-15 15,3-5 10-15,7 1-10 0,1-5-17 16,2 0-50-16,1-8-82 16</inkml:trace>
  <inkml:trace contextRef="#ctx0" brushRef="#br0" timeOffset="84873.7033">29655 7763 104 0,'0'-4'37'16,"0"2"-2"-16,0-1-13 0,0 3-10 16,0-1-8-16,0 1-8 15,6 0-4-15,-3 0-10 16,2 0-1-16,0 0-22 15,0 0-25-15</inkml:trace>
  <inkml:trace contextRef="#ctx0" brushRef="#br0" timeOffset="85108.0448">29706 7700 159 0,'-4'-2'8'0,"0"-1"25"16,1 3-24-16,-1-2 2 16,2 2 0-16,1 0 0 15,1 0-10-15,0 0-26 16,0 0-22-16,0 0-52 15</inkml:trace>
  <inkml:trace contextRef="#ctx0" brushRef="#br0" timeOffset="85826.7591">29763 7674 119 0,'-9'0'21'0,"-2"0"4"16,2 0-10-16,2 0-3 16,3 0-6-16,1 0-2 15,1 0-3-15,2 0-1 0,0 1-3 16,0 1-9-16,7 0-2 16,0-2-75-16</inkml:trace>
  <inkml:trace contextRef="#ctx0" brushRef="#br0" timeOffset="86623.5636">30302 8144 250 0,'0'0'18'0,"0"0"9"16,0 0-23-16,5 0 1 15,2-4 2-15,3 0-7 16,4 0 3-16,-2-2-2 16,6 1-9-16,2-2 15 0,-2-3-10 15,3 0 6-15,3-1-1 16,-5-5 1-16,5 2 13 16,-1-4 3-16,-1 3-4 15,-4-3-3-15,-2 5-6 16,-4 2-5-16,-1 4 0 0,-3 2-14 15,-7-1-43-15,1-2-113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03:38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4703 5324 181 0,'0'0'42'16,"0"-6"-17"-16,0 1-11 16,0 0-9-16,0 1-4 15,0 2 0-15,0-2-1 0,0 2-1 16,0 0-6-16,0-2 3 16,0 2 4-16,5-4-4 15,5 2-2-15,7-7 10 16,2 4-2-16,3-5 0 0,3-1-2 15,2 1 2-15,-1-1-1 16,-2 2 0-16,-2 4-1 16,0 0 0-16,-3 3 0 15,-4 2-80-15,-8-3-59 16</inkml:trace>
  <inkml:trace contextRef="#ctx0" brushRef="#br0" timeOffset="1640.4638">12214 5410 4 0,'16'-4'111'16,"2"-5"-97"-16,-2 0 2 0,4-1 2 15,4 0-4-15,-2 3-2 16,5 0-7-16,5 1-1 16,2 0-1-16,8 2-1 15,3 1-1-15,4-1 0 16,0 2-1-16,7 1-1 0,2 1 2 16,3-2-1-1,3-1 0-15,1-2 1 0,3 2 0 16,3-4-1-16,0 3 0 15,3-1 0-15,3 0 1 16,0 1-1-16,2-1 0 16,3 1 1-16,-1 1-2 0,2-2 2 15,-1-1-1-15,-6 2 0 16,0-1 17-16,-3-1-7 16,-1 0 0-16,0 0-2 15,-2 2-3-15,-2-1 0 16,-1 0-2-16,-3 2 0 15,-6-3-1-15,-8 5 0 0,-7-2-1 16,-9 3 1-16,-3 0-1 16,-6 0 0-16,-7 8-2 15,-7 0-8-15,-6 1-58 16,-5-3-31-16</inkml:trace>
  <inkml:trace contextRef="#ctx0" brushRef="#br0" timeOffset="3890.3252">4902 6392 133 0,'0'0'9'0,"0"-8"18"0,3 1-11 15,5 0 16-15,2-1-18 16,3 2-2-16,0-2-5 15,1 5-2-15,1-1-2 16,0 2-3-16,4 2 0 0,1 0 0 16,4 0 0-16,5 0 2 15,3 0-3-15,6 2 1 16,5 2 1-16,3-3-2 16,5 3 2-16,5-1-1 15,1 0-1-15,5-2 0 16,-1-1-2-16,-3 0 3 0,-2 0 0 15,0 0 0-15,-4-1 0 16,-6-3 1-16,0 0-1 16,-2 2-1-16,3 2 1 15,-7 0 2-15,2 0-3 16,-3 0-53-16,-2 0-70 0</inkml:trace>
  <inkml:trace contextRef="#ctx0" brushRef="#br0" timeOffset="4530.8871">7177 6302 330 0,'-5'0'-20'0,"1"-2"35"0,1-3-4 16,1 5-6-16,0-2-3 16,2 2-2-16,0 0-3 15,0 0-3-15,0 2 3 16,5 3 0-16,8 2-1 16,3 0-7-16,9-1 5 0,5-3 18 15,10 2-12-15,6-3 0 16,5 0 2-16,8 0 0 15,4-2-5-15,7 1 4 16,3-1 1-16,5 0-1 16,3 0 0-16,1 0-1 15,4 0 0-15,8 0 1 16,-1 0-1-16,6 0 0 0,-2 0 0 16,2-5 0-16,0-2 0 15,-4 0 1-15,-2 0 0 16,-3-4-1-16,-4 1 0 15,-6-1 0-15,0 2 2 0,-7-3 4 16,-2-1 0-16,-3 2 0 16,-9 2 1-16,-6 1-1 15,-4 2-3-15,-8 0 1 16,-10 6-4-16,-6 0-4 16,-12 0-49-16,-11 0-102 0</inkml:trace>
  <inkml:trace contextRef="#ctx0" brushRef="#br0" timeOffset="5624.5485">5536 6406 165 0,'-2'0'14'0,"2"0"28"15,0 0-25-15,0-3-14 0,7 0-3 16,3-5 5-16,7 1 4 15,2 0-6-15,5-1 0 16,3-2 0-16,5 0 0 16,-1-1-3-16,1-1 1 15,0 1 0-15,-1 1-1 16,-4-1 2-16,-2 0-2 0,-5 2 0 16,-6 2 0-16,-7 4 0 15,0 0 0-15,-7 1-2 16,0 2 0-16,-3 0 5 15,-10 0 0-15,-5 5-11 0,-5 1 7 16,-12 5-6 0,-6 5-4-16,-6 4-19 0,-11 5-29 15,-3 0-7-15</inkml:trace>
  <inkml:trace contextRef="#ctx0" brushRef="#br0" timeOffset="7562.1152">7800 6378 192 0,'0'-12'14'0,"0"-1"22"0,0 1-25 16,1-1 10-16,-1 5-7 16,0 0 2-16,0 2-3 15,0 2-5-15,0 0-7 16,-1 4-2-16,-3 0-13 0,4 0-2 16,0 0 6-16,0 2 4 15,0 1 5-15,0 3 1 16,0-3-1-16,4 1-2 15,-4 0 3-15,0-4 3 16,0 1 5-16,0 1 2 0,0 0-1 16,0-2-1-16,0 2-4 15,1-2-1-15,1 1-1 16,3-1-2-16,2 2-2 16,1-2 9-16,4 2-6 15,5-2 2-15,1 0-1 16,0 0 1-16,-3 0-2 0,-1 0 2 15,-6 0-3-15,-1 0 0 16,-4 0-1-16,-3 3-4 16,0 8-2-16,-6 2 9 15,-10 5 0-15,-7 5-1 16,-11 4 0-16,-7 6 1 0,-3 3-1 16,-2 0 0-16,4-1-1 15,6-2-15-15,9-3-19 16,10-6-52-16,8-10-23 15</inkml:trace>
  <inkml:trace contextRef="#ctx0" brushRef="#br0" timeOffset="7905.816">9048 6191 315 0,'0'0'15'0,"0"-2"0"16,0 2-4-16,0 0-8 0,-7 0-4 16,-1 13 0-16,-4 5 1 15,-6 7 0-15,-5 12-2 16,-9 9-26-16,-5 8-37 16,-11 2-88-16</inkml:trace>
  <inkml:trace contextRef="#ctx0" brushRef="#br0" timeOffset="12077.399">3212 8247 346 0,'-7'-11'9'16,"0"-1"9"-16,5-2-7 16,2-2 1-16,0 2-6 15,2-4-2-15,8 2-4 0,3 0 0 16,3 1-1-16,6 1 0 16,5 3-11-16,5 4 5 15,6 0-10-15,6 5-2 16,3 2-3-16,4 0 7 15,6 1 7-15,0 7 4 16,8 5 2-16,2-2 2 16,6 1 1-16,-3 1-2 0,2-5 2 15,-4 2-1-15,-5-6 3 16,-5 2 7-16,-7-2 5 16,-2-1 2-16,-6 2-6 15,-5 3-5-15,-2 1-4 0,-5-1-1 16,-9-1-24-1,-9-4-140-15</inkml:trace>
  <inkml:trace contextRef="#ctx0" brushRef="#br0" timeOffset="14905.3128">10323 8215 191 0,'-12'-5'13'0,"0"-2"25"16,3 1-19-16,4 3 5 15,2 1-10-15,-1 0-4 16,4 1-5-16,-1 1-4 16,1 0-2-16,0-3-11 15,0 3-1-15,0 0 8 16,0 0 5-16,0 0 1 0,0-1 4 16,1-1 6-16,4 1 2 15,2-1-3-15,7 0 6 16,-1 0-10-16,6 0-3 15,3 0-2-15,6 2-1 16,4-1-1-16,0 1 2 0,2 0-1 16,5 0 1-16,0-2-1 15,3 0 2-15,6 2-2 16,1-2-2-16,4 1 2 16,4-1 0-16,4 2-1 15,4 0 2-15,1 0-1 0,7 0-3 16,-2 0 0-16,2 0 3 15,7 0-3-15,-2 0 4 16,3 0 0-16,2 2 0 16,-1-2-1-16,1 3 0 15,4-3 0-15,1 4 1 16,0-4-1-16,0 0-1 0,-1 0 1 16,3 0 2-16,-4 0-2 15,1 0 0-15,-1 0 1 16,-2 0-1-16,2 0 0 15,1 0 0-15,-3 0-1 16,-5 0 1-16,-2-2 1 0,-7 0-1 16,-4-1 0-16,-3-1-2 15,-9 2 3-15,-5 2 0 16,-2 0-2-16,-7 2 0 16,-1 5-35-16,-10 4-74 0</inkml:trace>
  <inkml:trace contextRef="#ctx0" brushRef="#br0" timeOffset="22030.2273">10664 8110 49 0,'0'0'60'0,"0"0"-41"16,0 0-8-16,0-2 4 16,0 1 0-16,0-3-4 15,-2 1-2-15,2-1 2 16,0-2-8-16,0 2-3 15,0 1 2-15,0-2 0 16,0 1 1-16,0 1 4 0,0 1 4 16,0 0 5-16,0 2 2 15,0 0 4-15,0 0 0 16,0 0-1-16,0 0-7 16,0 0-10-16,2 0-4 15,1 0-4-15,5 0 7 0,3 0-4 16,1 2 2-16,4 0-2 15,5 2 2-15,1-3 4 16,2 3 0-16,3-2 1 16,2-1-1-16,5 1 4 15,1-1-2-15,6 2-3 16,5-2-2-16,3 3-1 16,6 0-1-16,2-1 0 0,2 3 0 15,6-3 0-15,3 1 0 16,-1 1 0-16,3 1 0 15,2-1 0-15,-3 1-1 16,4 2-5-16,-3-1 3 0,6 2 0 16,-3-4 1-16,2 1 3 15,6-1-6-15,0 1 7 16,3-5-1-16,2 2 0 16,-3-3-2-16,0 3 2 15,-3-6-1-15,-4 3 1 0,-3 0-2 16,-8 0 2-16,-2 0-2 15,-11 3 2-15,-4-2-1 16,-8 3 1-16,-7-2-2 16,-5 3 2-16,-7-2-1 15,-4 1-1-15,-5 0 0 0,-2-1-8 16,-5-1-32-16,-5-2-54 16,0 0-57-16</inkml:trace>
  <inkml:trace contextRef="#ctx0" brushRef="#br0" timeOffset="22561.4434">11325 8224 112 0,'38'-5'1'16,"6"-2"11"-16,8 2 0 0,6-1-1 16,10 1 4-16,2-1 2 15,8 1-4-15,8 0-5 16,4-1-4-16,7-1 1 15,5 4 9-15,4-4 2 16,1 0 1-16,0 1-5 16,-2 1 1-16,-3-1 2 0,0 3-2 15,-7-1 2-15,-5 0-6 16,-5 4-1-16,-5 0-5 16,-9 0-3-16,-3 3 0 15,-10 2-10-15,-8-2-60 16,-10-3-132-16</inkml:trace>
  <inkml:trace contextRef="#ctx0" brushRef="#br0" timeOffset="24686.3625">14741 7324 114 0,'0'0'197'0,"-2"0"-177"0,2 0 10 16,-2-2-12-16,2 2 0 16,0-2-3-16,0 2-5 15,0 0-3-15,0-2-2 16,0 2-1-16,0 0 1 0,0 0-1 15,0 0-2-15,0 0-3 16,0 0-1-16,0 0 0 16,0 4 1-16,0 5-1 15,0 3 2-15,5 4-2 16,2 4 2-16,2 2 0 16,2 2 2-16,2 3-2 0,-1-2-1 15,1-1-2-15,-1-3-9 16,3-2 5-16,-3-4 1 15,-3-8 3-15,4 0 3 16,-4-6-3-16,3-1 7 16,3 0 0-16,-1-8 4 15,1-3 0-15,2-5 0 0,-4 0-4 16,-1-3 2-16,-2-1 3 16,-3 0 1-16,-2-2 0 15,-3 3 2-15,-2 1-4 16,0 0 5-16,0 1-7 15,0 2 1-15,0 4 0 0,0 1-2 16,0 3-3-16,0 0-1 16,0 3-2-16,0 0 1 15,0 2-1-15,0 1-3 16,0 1 0-16,0 0-4 16,2 0-1-16,-2 0 3 0,0 0-8 15,0 0 9-15,0 0 1 16,0 1 6-16,0 10 0 15,1 0-2-15,6 7-1 16,1 2 1-16,1 4 1 0,5 3 0 16,1 2-1-16,4-4-1 15,-1-2-1-15,4-4 1 16,-1-4-2-16,1-5 3 16,5-4-9-16,-4-6-28 15,1 0-41-15,-3 0-35 0,-3-11-56 16</inkml:trace>
  <inkml:trace contextRef="#ctx0" brushRef="#br0" timeOffset="24889.4733">15313 7470 228 0,'0'0'122'0,"0"0"-66"16,0 0-18-16,0-2-2 15,0 2-5-15,0 0-9 0,0 0-17 16,0 6-10-16,2 8 0 16,1 7 5-16,3 11-6 15,-2 1-48-15,-4-1-39 16,0-9-169-16</inkml:trace>
  <inkml:trace contextRef="#ctx0" brushRef="#br0" timeOffset="28139.3629">14863 7970 175 0,'-2'-10'43'16,"-1"0"30"-16,3-1-29 16,0 2-15-16,0-1-11 15,0 0-6-15,0 2-1 0,0 1-5 16,0-5 1-16,3 6-3 15,-1-1-3-15,3-3 1 16,2 0-2-16,7-1 1 16,4 0-4-16,6-1 6 15,8-1 1-15,7 3-3 0,7-3-1 16,0 1 1-16,5-2 1 16,-4 3-3-16,-1-1 2 15,-2-1 1-15,-3 1-2 16,-9 2 0-16,-6 2 0 15,-4 1 0-15,-6 3-2 16,-7 2-1-16,-4 2-5 0,-5 0-17 16,0 0-18-16,-12 6 6 15,-6 4 22-15,-6-1-61 16,-2 2-2-16</inkml:trace>
  <inkml:trace contextRef="#ctx0" brushRef="#br0" timeOffset="28326.8239">14850 7895 124 0,'0'0'254'16,"15"-7"-242"-16,17-10-6 15,12-2-15-15,12-5 18 16,12 0-16-16,0 0-26 0,1-4-54 15,-8-6-103-15</inkml:trace>
  <inkml:trace contextRef="#ctx0" brushRef="#br0" timeOffset="30545.4254">16351 6885 290 0,'-3'0'-1'15,"-11"-7"33"-15,11 1-21 0,0 2 5 16,3 1-3-16,-4 3 3 15,4-2-2-15,0 2-4 16,0 0-9-16,0 0-5 16,0 0 2-16,5 5 2 15,8 8 3-15,0 5 1 0,5 7-2 16,1 5-2-16,6 7 1 16,1 8-1-16,2 2 0 15,1 5 0-15,4-1 0 16,1-2 1-16,0-5-2 0,0-6-8 15,1-10 3-15,7-6 4 16,-1-10 1-16,0-3 2 16,5-7 3-16,0-2-3 15,-2 0 1-15,0-13-1 16,-7-3-1-16,-6-5 1 16,-4-10 2-16,-7-3-1 0,-8-6 8 15,-6-7 10-15,-4-3 6 16,-2-3-7-16,-2-3 0 15,-7-1-3-15,-3 6-10 16,-3 2 3-16,1 5-9 16,-4 5-2-16,4 8 2 15,-5 4-1-15,2 10-4 0,-2 2-10 16,4 8-17-16,0 5-8 16,5 2-16-16,4 0-38 15,6 9-18-15</inkml:trace>
  <inkml:trace contextRef="#ctx0" brushRef="#br0" timeOffset="30936.0284">17393 7181 285 0,'0'-7'2'0,"0"0"22"0,0 5-14 16,2 0 0-16,-2 0-6 15,5 2-5-15,0 0-1 16,2 4 5-16,1 5 1 16,4 7-2-16,-2 2 3 15,2 5-2-15,-3 2 2 16,-3 0-2-16,1 0 3 0,0-4-5 16,-2-1-1-16,-3-2-24 15,-2-4-30-15,0-7-40 16,0-7-83-16</inkml:trace>
  <inkml:trace contextRef="#ctx0" brushRef="#br0" timeOffset="31217.2458">17603 6997 339 0,'0'-6'43'0,"0"-6"-29"16,0-2 6-16,7 2-9 16,2-1-9-16,7 2-2 15,5-3 0-15,3 0 0 16,3 1-2-16,2 1-33 15,1 1-4-15,-3 2-11 16,-3 2-33-16,-10 4-8 0</inkml:trace>
  <inkml:trace contextRef="#ctx0" brushRef="#br0" timeOffset="31389.1516">17741 7109 264 0,'0'0'74'0,"2"0"-25"16,11-5-39-16,4-6-6 15,12-3-4-15,3-4 3 0,6-2-22 16,2-8-43-16,-4-6-96 16</inkml:trace>
  <inkml:trace contextRef="#ctx0" brushRef="#br0" timeOffset="31607.8374">17904 6626 410 0,'0'-20'-5'0,"0"-10"15"15,22 0-2-15,8-2-1 16,11 2-10-16,3-1 8 15,6 1-19-15,2 3-16 16,-8 4-16-16,-7 3-31 16,-11 2-30-16,-13 3-42 0</inkml:trace>
  <inkml:trace contextRef="#ctx0" brushRef="#br0" timeOffset="31795.3356">17996 6432 162 0,'-4'21'0'0,"4"-3"13"16,0 5 15-16,5 4 25 15,5 4-18-15,6 2-5 16,5 4-5-16,6 5-16 0,4 3-7 16,1-3-1-16,1 1-18 15,-1-6-93-15,-3-12-43 16</inkml:trace>
  <inkml:trace contextRef="#ctx0" brushRef="#br0" timeOffset="32685.8824">18321 6674 401 0,'9'-17'0'0,"4"-1"18"16,4 3-11-16,3 8-1 0,4 5-4 15,2 2 2-15,1 6-4 16,-2 12-2-16,-1 7-4 16,-10 5-12-16,-3 0 3 15,-9 4-1-15,-2-7-4 16,0-6 7-16,-7-5 11 0,-3-9 5 16,0-5 11-16,-3-2 13 15,1 0-2-15,-1-13-7 16,2-2-4-16,1-3 4 15,1-3-9-15,1-4-3 16,6-5-7-16,2-1-5 0,0-5-25 16,8 3-14-16,4-2-24 15,2 5-27-15,-1 1 19 16,0 4 25-16,-2 6 23 16,-4 7 47-16,-2-1 35 15,-1 6 8-15,-1 3 7 16,-1 4-28-16,4 0-35 0,-1 6-6 15,2 6 1-15,2 2 12 16,4 7-4-16,1-2-2 16,4 2-1-16,1-2-1 15,5-1-3-15,1-1-1 16,1-3 1-16,-4-7 0 0,-2-3-6 16,0-4 3-16,-2 0 7 15,-3-13-4-15,-1-3 5 16,1-3-3-16,-5-5 3 15,0 1 2-15,4 0-1 16,-7 2 0-16,-1 6 2 0,-2 3-2 16,0 3 0-16,-2 5 7 15,0 3-5-15,0 1-9 16,1 3-5-16,4 6 4 16,2 4 2-16,2 1-2 15,3 0 1-15,1 0 0 0,2-1-3 16,0-5-6-16,2-2-3 15,3-6 0-15,0 0 5 16,1-4 3-16,3-7 4 16,-2-10-3-16,1-2 3 15,-5-1-1-15,0-7 1 0,-7 2 1 16,-5 1-1-16,-2 1 3 16,-5 6 1-16,-1 4 5 15,-1 7 0-15,-13 3-11 16,-3 5 4-16,-2 2-3 15,-5 5 0-15,3 12 2 16,0 5-1-16,1 6-3 0,6 4 1 16,9 0-3-16,5 0-5 15,0-4-2-15,17-5 4 16,7-5 3-16,7-6 9 16,7-6 1-16,7-6-2 15,7 0-12-15,9-9-42 0,4-11-67 16</inkml:trace>
  <inkml:trace contextRef="#ctx0" brushRef="#br0" timeOffset="35795.0799">18109 7871 53 0,'47'0'-12'0</inkml:trace>
  <inkml:trace contextRef="#ctx0" brushRef="#br0" timeOffset="36389.1333">18569 7813 192 0,'3'-4'45'15,"6"-1"-15"-15,-6 5-15 16,-3 0 1-16,0-1-4 15,0 1-2-15,0 0 3 16,0 0 0-16,0 0 11 16,0 0-15-16,0-1-6 0,0 1 0 15,3-2-2-15,9-2 2 16,4 0-4-16,11-2 2 16,2 0-2-16,8 0-1 15,3 0 2-15,-2-3-6 16,-1 2-3-16,-1 0 9 0,-7 1-1 15,-2 1 3-15,-7-2 0 16,-2 1-1-16,-5 3 0 16,-5-1 4-16,-2 3 6 15,-3-1 2-15,-1 0 2 16,1 0-4-16,-3 2-2 16,0 0-3-16,0 0-2 0,0 0-1 15,0 0 1-15,0 0-2 16,0 0-3-16,0 0-1 15,0 0 1-15,1 6-1 16,1 1 1-16,-2 1 2 16,4 6-2-16,-3-2 2 0,1 9 1 15,1 2-1-15,1 4-1 16,-2 5 0-16,-1 3-3 16,-1-2 3-16,2 0 3 15,-2-1-2-15,0-1 2 0,0-6-1 16,0-2 2-16,0-6 1 15,2-2 0-15,0-2-2 16,-1-6-1-16,2 0-2 16,1-3 0-16,-4-1 1 15,1-2-14-15,1-1-25 16,3-10-16-16,-1-9-128 16</inkml:trace>
  <inkml:trace contextRef="#ctx0" brushRef="#br0" timeOffset="37217.2003">19219 7584 264 0,'-2'0'28'0,"0"0"25"0,2-2-30 16,-2 1-4-16,2 1-7 15,0 0-5-15,0 0-4 16,0 0-1-16,0 0-3 16,0 0-1-16,0 1-1 15,0 8 3-15,0 6-1 0,0 0 2 16,0 7-2-16,0-1-1 16,2 3-1-16,7-3 1 15,2-2-2-15,1-2 5 16,2-3-1-16,3-5-1 15,-3-2 4-15,3-7-5 16,-4 0 4-16,2 0 0 0,-1-9 9 16,-1-4-5-16,0-1 0 15,-5-5 2-15,0-3-1 16,-4-5 0-16,-1 1-1 16,-3-1 0-16,0-3 1 0,0 3 0 15,0 2 0-15,0 3-4 16,0 5-1-16,0 2 1 15,0 5 3-15,0 2-3 16,0 1-3-16,0 6 2 16,0-1-2-16,0 2 0 0,0 0-3 15,0 0-3 1,0 10-2-16,0 7 4 0,4 4 4 16,-1 4 0-16,2 4 2 15,3 1-4-15,4-3 2 16,-1-2 0-16,5-2-3 15,-2-5-10-15,5-4-12 16,-5-7-21-16,2-5-94 0,-4-2-73 16</inkml:trace>
  <inkml:trace contextRef="#ctx0" brushRef="#br0" timeOffset="37389.0589">19653 7552 420 0,'2'0'31'0,"0"0"14"16,-1 0-41-16,3 5-11 16,2 12 7-16,3 10 2 0,3 6-2 15,3 10 0-15,-8 12-18 16,-4 1-53-16,1-8-131 16</inkml:trace>
  <inkml:trace contextRef="#ctx0" brushRef="#br0" timeOffset="38482.7376">18350 7880 345 0,'-12'15'14'0,"11"-10"-7"16,1-5-19-16,0 2 0 16,1-1 13-16,7-1 0 15,3 0 2-15,5 0 5 16,0 0 6-16,6 0-7 16,5 0-3-16,3-3-2 0,3-2 2 15,1-5-3-15,1 3 1 16,0 0 0-16,-1-1-1 15,-2-3 0-15,-2 2 0 16,-3-1 1-16,0 2 1 16,-5-1 2-16,-1 2-2 0,-2 0 2 15,-6 1-2-15,4-1 1 16,-7 4 0-16,0-3 2 16,-3 3 4-16,-3 1 0 15,-1-2-1-15,1 4-2 16,-4-1 0-16,0 1 1 15,0 0 0-15,1 0-4 0,-1 0-5 16,0 0-2-16,2 4-4 16,1 8 2-16,-1 5-1 15,3 10 5-15,-2 7 2 16,1 5-1-16,-3 3 0 16,-1-4-2-16,0 4 4 0,0-9 4 15,0-5-3-15,0-2-3 16,0-6 0-16,0-5 1 15,0 0-4-15,0-1 4 16,0 2 0-16,0-4-18 16,0-4-68-16,0-8-107 0</inkml:trace>
  <inkml:trace contextRef="#ctx0" brushRef="#br0" timeOffset="42123.1038">10779 8165 170 0,'3'-5'22'0,"1"2"15"0,-1-1-25 15,4 1-5-15,0 0 0 16,0 2 3-16,-1-1 0 15,6 0-2-15,0 0 0 16,0 2-1-16,5-1 2 16,0-2 0-16,5 2-1 0,2-1-1 15,3 1-3-15,2 1 0 16,3-2-2-16,4 2-1 16,5-4 3-16,4 0-2 15,5 3 4-15,5-5-4 16,7 5 3-16,0-5-3 0,5 2-2 15,3 3 0 1,2-2 0-16,-2 1 1 0,2 2-2 16,0-2 2-16,1 2 0 15,-2-2-3-15,4 0 4 16,-2-1-2-16,3 0 0 16,-1-3 3-16,-1 0-3 0,-1-3 0 15,-1 1 1-15,-2-3 6 16,-7 4 4-16,-5 0-10 15,-5 1-2-15,-6 4 0 16,-9 2 1-16,-4 0-10 16,-7 1-7-16,-5 7-22 0,-9 1-39 15,-9-1-65-15</inkml:trace>
  <inkml:trace contextRef="#ctx0" brushRef="#br0" timeOffset="46091.6862">6315 13046 172 0,'0'0'69'16,"0"0"-43"-16,-2 0-5 0,2-2-6 16,0 2-2-16,0-2-4 15,0 2-4-15,0 0 4 16,0-2-5-16,5 2 1 15,1 0 1-15,2 0 1 16,0 0 2-16,1 0-2 16,4 0 1-16,1 0-3 0,4 0 1 15,0 0-4-15,5 0 2 16,1 0-3-16,6 0 0 16,1 0 0-16,5 0-1 15,3 0 1-15,2-1 0 16,6-5 0-16,4 3-1 0,0 0 1 15,5-3-1 1,2 0 1-16,1 1-2 0,2-4 3 16,2 4-2-16,1-4 0 15,1 2 2-15,-2 0-2 16,5-1-1-16,-1 0 0 16,1 1 3-16,2 1-2 0,3 2 1 15,1-1-1-15,1 2-1 16,-2-1 2-16,-4 3-1 15,-2-3-1-15,-3 0 2 16,-3 2-1-16,-7-1 1 0,-1-1-2 16,-4-1 1-16,-1 1 1 15,-6-1 3-15,-2 2 4 16,-2-3 1-16,-6 1-1 16,1 0 1-16,-8-1 1 15,-3 2-5-15,0 2-3 0,-3 2-1 16,-4 0-2-16,0 0 1 15,-3 8-14-15,-8 4-27 16,-4-2-50-16,-17-9-136 16</inkml:trace>
  <inkml:trace contextRef="#ctx0" brushRef="#br0" timeOffset="50763.3991">8378 13001 187 0,'0'0'35'0,"2"-3"-6"16,0-1-15-16,1 0-7 0,-1 3-7 16,1-1-2-16,3-2 6 15,0 1-3-15,1 1 0 16,3-1 0-16,0-1 0 15,-3 0 0-15,0-1 5 16,0 0 2-16,-1 1 9 0,-1-1-4 16,-1 1-5-16,-1 0 4 15,-1 3-8-15,-1 1-3 16,1 0-2-16,-2 0-8 16,0 0 1-16,0 7 3 15,-12 4-3-15,-1 3-2 16,-8 2-5-16,-3-2 12 0,-1 4 1 15,3-4 2-15,5 0-4 16,2-4-7-16,8-2-6 16,2-4 2-16,5-1-2 15,0-1 4-15,9 1-15 16,9-3 0-16,-1 0-1 0</inkml:trace>
  <inkml:trace contextRef="#ctx0" brushRef="#br0" timeOffset="52904.1721">13555 12805 10 0,'-3'0'77'0,"-3"0"-65"16,5 0-11-16,-1 0 0 15,0 0-5-15,2 0-8 16,-2 0-7-16,2 0-1 0,0 0 2 16,0 2 15-16,0-2 5 15,0 1 9-15,0-1 3 16,0 0-3-16,0 2-4 15,0-2-5-15,-1 2 0 16,1-2 2-16,-2 0 8 16,-3 2 5-16,4-2 4 0,-5 2-3 15,1-1-1-15,-2 1-8 16,-1 0-3-16,0 2-3 16,1-1 1-16,0-1 4 15,0 0 1-15,-3 1-1 16,5-1 1-16,1 0-4 0,1-2 0 15,1 2-3-15,0-2 1 16,2 0-1-16,0 0 6 16,0 0 15-16,0 0-9 15,2-4-10-15,7-1 3 16,6-2-10-16,-1-1 4 0,1-1-1 16,4 1 1-16,-1 1 3 15,-1 1-2-15,-3-1 4 16,-4 4-3-16,-1-1-2 15,-4 2 1-15,-1 0 0 16,-2 2-6-16,-2 0-1 16,0 0 2-16,0 0-4 0,-6 6 12 15,-3 1 0-15,-1-2-3 16,-2 2 1-16,0 2 0 16,4-2-3-16,1 0 0 15,-1 1-1-15,4-5-5 16,1 1-6-16,3-1 0 0,0-3 4 15,0 0 5-15,8 0 7 16,7-2 13-16,3-4-5 16,0-2-2-16,4 1 0 15,-1 2-3-15,1 3-5 16,-6 2-12-16,-5 0-26 0,-11 0-85 16</inkml:trace>
  <inkml:trace contextRef="#ctx0" brushRef="#br0" timeOffset="54076.0107">13433 12821 188 0,'-4'-9'43'0,"3"-2"8"16,-3 1-19-16,4 1-4 15,-2 2-6-15,2-2 1 16,-1 1-14-16,1 3-1 16,-4 0-2-16,4 1-4 15,0 4-1-15,-2 0-6 0,1 0-37 16,1 0-47-16,-3 7 22 15,0 2 11-15,-1-2-36 16</inkml:trace>
  <inkml:trace contextRef="#ctx0" brushRef="#br0" timeOffset="54388.4494">13538 12908 356 0,'-7'0'25'0,"2"0"-22"15,2-1-2-15,-1-1-22 0,1 2-71 16,-2-2-66-16</inkml:trace>
  <inkml:trace contextRef="#ctx0" brushRef="#br0" timeOffset="55732.104">6530 9114 231 0,'6'-1'17'15,"1"-10"-3"-15,2 4-6 16,3 1-1-16,2 3 0 16,-2 1-1-16,3 0-1 0,2 2-5 15,-3 0 0-15,6 0 2 16,4 0-2-16,3 0 0 16,3 2 0-16,6 0-2 15,3-2-3-15,7 0 6 16,-2-2-2-16,3-5 4 0,1 0-6 15,1 0 6-15,1-2 4 16,-5 0-1-16,3 0 6 16,-1 2-5-16,-2-2-2 15,-2 2-5-15,-2 1 0 16,-7 1 1-16,-3 2 0 0,-6 1-1 16,-5 0 0-16,-8 2-1 15,-1 0-2-15,-7 0-21 16,-2 0-8-16,-2 5 7 15,-2 1 0-15,-9-1 19 16,-5 1-17-16,-6 2-5 0,-5-1-17 16,-8-1-42-16</inkml:trace>
  <inkml:trace contextRef="#ctx0" brushRef="#br0" timeOffset="56122.6944">6313 9252 26 0,'-12'0'227'0,"2"0"-220"15,5-6 6-15,5 0 2 16,0 2-10-16,10-1-11 15,7 1-3-15,3-2 13 16,6 3-3-16,3-2-1 0,6 2-5 16,1-3 6-16,5 1-1 15,6-1 0-15,3-1 3 16,5-4-6-16,3 2-1 16,1-1 8-16,6-1 6 15,-2 2 2-15,0-2 2 16,-1 4 2-16,3 0-6 0,-4 3-3 15,2 1-2-15,0 3-2 16,1 0-2-16,1 0-1 16,-2 0 0-16,-1 6-17 15,-9-5-79-15,-16-1-148 16</inkml:trace>
  <inkml:trace contextRef="#ctx0" brushRef="#br0" timeOffset="60716.6152">9104 9813 117 0,'0'0'39'0,"0"0"-34"15,0 0-10-15,0 0 4 16,0 0 2-16,0 0 0 16,0 0 3-16,0 0 3 15,0 0 14-15,0 0-19 16,0 0 0-16,0 0 7 0,0 0 15 16,-2 0-3-16,2 0-6 15,0-1 0-15,0-1-8 16,0 2-2-16,0-2 1 15,0 1-1-15,0 1 0 0,0 0 0 16,0 0-3-16,0 0-1 16,0 0 0-16,0 0-2 15,0 0-6-15,0 0 4 16,7 0-1-16,7 3 2 16,1 0 0-16,4 1 4 15,5-2-2-15,6 0 0 0,1-2 2 16,6 0 2-16,7 0-2 15,4-4 2-15,4-3-4 16,4-4 5-16,2 1-2 16,3 1-1-16,3-4 6 15,-1 3-2-15,3-3 2 0,-1 2-4 16,-2 0 2-16,-4 4-6 16,-5-1 3-16,-2 1-1 15,-5 1-2-15,-5 2 0 16,-1 1 1-16,-6 1-3 0,-1 2-11 15,-5-2-25 1,-5 1-16-16,-7-3-48 0</inkml:trace>
  <inkml:trace contextRef="#ctx0" brushRef="#br0" timeOffset="61232.2201">9177 9767 184 0,'0'0'29'0,"0"0"5"15,0 0-30-15,11 0 3 16,2-2-6-16,6 2 0 15,5-2 3-15,3 1 0 16,7-3-2-16,3 1-1 16,5-2 0-16,4-3-3 0,3-1 15 15,1-2-7-15,4 1 9 16,3-2-5-16,-1-1-3 16,0 1 4-16,-1-3 0 15,-1 3 1-15,-1 1-4 16,-6 0-7-16,1 4-1 0,-4 3-1 15,-2 1 1-15,-3 1-16 16,-5 2-16-16,-3 0-10 16,-8 0-24-16,-2 0-18 15</inkml:trace>
  <inkml:trace contextRef="#ctx0" brushRef="#br0" timeOffset="63467.0129">9333 9769 161 0,'11'0'31'16,"2"-6"-7"-16,1 3-19 16,4 0 3-16,1-1-2 15,3 1-4-15,0-2-1 16,0 0 3-16,2 2-1 0,0-4 2 16,3 2 1-16,0-1-1 15,2-1-1-15,3 0 3 16,0 0 0-16,2-1 0 15,0 1-3-15,6 0 1 16,-2 2 0-16,0-3-3 16,4 3 0-16,0 2-3 15,4-1 1-15,0 1 0 0,0 1-5 16,1 2-4-16,1-2-8 16,-1 2 12-16,1 0-1 15,-1-2-5-15,3 2 10 16,-1 0 1-16,3 0 1 0,0 0-4 15,3 0 4-15,3 0-4 16,0 0 0-16,-1 0 3 16,4-2 0-16,0 2-1 15,-1-1-2-15,3-1 6 0,-2 2-2 16,1-4-1-16,3 3 3 16,-2-1 1-16,3-2 1 15,2 0 1-15,-2 1-1 16,3-1 0-16,3-1 3 15,-2 2-7-15,2-4 4 0,0 1-2 16,3-1-3-16,-3 0 1 16,1-1 0-16,2 2-1 15,-2-3 0-15,2 2 1 16,1-3-2-16,0 3 0 16,-1-1 2-16,0-3-3 15,-4 4-1-15,3 0 0 0,0 0-1 16,-2 0 1-16,-2-1 4 15,0 2-2-15,-2 2-3 16,1-1-4-16,-5 0 3 16,4 0 2-16,-3 0-1 0,-1 1 3 15,-1-1-1-15,0 0 0 16,0-1-16-16,-7 0 27 16,-1 0-4-16,0 0 2 15,-8-3 1-15,1 2 0 16,-7 2 1-16,-4 0-1 15,-1 3-5-15,-7 0-2 0,-2 2-5 16,-9 0-22-16,-8 0-57 16</inkml:trace>
  <inkml:trace contextRef="#ctx0" brushRef="#br0" timeOffset="66544.9124">11833 9222 111 0,'-12'0'37'0,"3"-3"-8"0,-2-2-1 16,4-2 13-16,0 2-10 15,-1-1 2-15,3 0-16 16,-1 2-9-16,3 0-2 16,-1 1-4-16,3 1-1 15,1 0-1-15,0 1 3 16,0-1-8-16,1-1-1 0,8 3 6 16,6-3-3-16,1 0 6 15,4-3 3-15,3-1-4 16,0 2 0-16,-1-4-2 15,3 0 1-15,-1 0 0 16,0 1-2-16,1-2 5 0,-1 2-2 16,-2 2-1-16,-3-1-1 15,-1 2 1-15,-4 1-1 16,-1 1 0-16,-2 0 0 16,-3 2 1-16,-1-2 0 0,-4 3-1 15,-1-3-1-15,-2 3 0 16,0 0-3-16,0 0-6 15,-10 4-5-15,-7 5 17 16,-7 2-9-16,-10 7-17 16,-7-1-2-16,-6 6-5 15,-1 1 8-15,-4 1 7 0,3 0 4 16,1-2 0-16,2 1-2 16,4 0 10-16,3-2 6 15,0 1-4-15,7-2 4 16,1-3-2-16,9-4 1 15,5-2 0-15,10-5 1 16,7-3-2-16,7-4-19 0,17-4 38 16,11-9-10-16,8-7 0 15,9-5 13-15,6-5 8 16,3-1-18-16,5 1-8 16,1-1-2-16,1 3-1 15,1 3-6-15,-3 0-53 16</inkml:trace>
  <inkml:trace contextRef="#ctx0" brushRef="#br0" timeOffset="68951.1856">13631 9140 34 0</inkml:trace>
  <inkml:trace contextRef="#ctx0" brushRef="#br0" timeOffset="69232.4122">13431 9227 218 0,'-3'0'4'0,"3"0"17"16,0-6-4-16,10-1-8 16,8-1-3-16,8-4-4 15,3-1 2-15,-1 0 0 16,5-1-1-16,-5-1-3 0,1 1 0 16,2 0 0-16,-5 0-2 15,-1 1 1-15,-5-1-6 16,-2 5-4-16,-3 0 8 15,-9 2 3-15,-4 1 0 16,-2 6-5-16,-7 0-37 0,-20 10-7 16,-9 8-14-16</inkml:trace>
  <inkml:trace contextRef="#ctx0" brushRef="#br0" timeOffset="69373.0343">13465 9227 119 0,'-14'17'98'15,"7"-7"-80"-15,1-4 5 16,3-3-17-16,1-3 3 0,2 0 34 15,11-6 27-15,14-11-41 16,10-2-22-16,14-8-7 16,9 1 5-16,8-2-18 15,-1 1-54-15,-9 0-76 0</inkml:trace>
  <inkml:trace contextRef="#ctx0" brushRef="#br0" timeOffset="71169.7794">10592 9149 162 0,'6'-4'43'16,"0"-2"-24"-16,2 3-12 15,3 1-6-15,1 0 1 16,1 1-2-16,5 1 0 15,-2 0-3-15,3 0 3 0,1 0 0 16,2 0 0-16,2 0 0 16,-2 0 0-16,4 0-3 15,1 0 6-15,2 0 0 16,-2 0-2-16,3-2 0 0,1 0 4 16,1 0 1-16,2 2 2 15,0-1-2-15,4 1-2 16,2 0 0-16,1 0 1 15,0 0 0-15,2 0 0 16,2 0-3-16,-4 0 0 16,1 0-1-16,-1 1-1 0,4 3 0 15,-6-1 1-15,4 1 0 16,-3-1-1-16,1 1 0 16,-5 0 0-16,-2 1-1 15,0 3 2-15,-5-4-2 16,-2 1 2-16,0 0 0 0,-2 0-2 15,-3 0 2-15,-1-3 0 16,-1 0 1-16,-4 0-2 16,-1-2 2-16,-3 4-2 15,-5-2 0-15,1 1 0 16,-3 0-4-16,-3 1 1 0,-2 1-2 16,0 0-22-16,-2 0-11 15,-9-1-16-15,-3 0-52 16</inkml:trace>
  <inkml:trace contextRef="#ctx0" brushRef="#br0" timeOffset="71747.849">10982 9225 2 0,'-22'-6'35'16,"4"0"7"-16,1-1-8 15,0 0-10-15,1-2-7 16,3 3 0-16,3-3 1 15,-1 2-3-15,2-1-5 16,2 0-4-16,0-1-4 16,2 4 22-16,3-2-13 0,-3-2 8 15,4 3 2-15,1 1-4 16,0-2-10-16,0 3-8 16,0 1-4-16,8-1 6 15,4 3-1-15,3-2 2 16,0 2-5-16,7-1 3 0,4 2 4 15,1 0-7-15,8 0 4 16,3 0-13-16,1 0 4 16,5 2-8-16,2-1 2 15,-2-1 4-15,7 3 11 0,-2-3-1 16,-1 0-4-16,-1 0 10 16,1 0-2-16,-1 0 9 15,-4 0-4-15,-1 1-3 16,-3 1-3-16,-5 2-1 15,-4 1-2-15,-2 2 1 16,-5 0-1-16,-4 2-1 0,-2 2-5 16,-1 0-21-16,-3 1-16 15,-3-4-9-15,-5 0-50 16</inkml:trace>
  <inkml:trace contextRef="#ctx0" brushRef="#br0" timeOffset="72497.857">10765 9064 91 0,'0'0'61'16,"-4"0"-24"-16,2 0 1 16,0 0-16-16,0 0-9 15,2 0-7-15,-1-1-4 16,1 1-2-16,0 0-2 0,0 0-6 15,0 0-4-15,0 0-28 16,0 0 11-16,0 0 5 16,1 0 1-16,5 0-10 15,3 0-21-15</inkml:trace>
  <inkml:trace contextRef="#ctx0" brushRef="#br0" timeOffset="73091.5046">11785 9150 165 0,'0'0'94'0,"0"-3"-64"16,0-5-8-16,0 3-3 16,0-2-4-16,0 2-3 0,0-1-1 15,0 3-6-15,0 1-3 16,0 2-1-16,0 0-2 15,0 0-20-15,0 9-75 16,-13-2 0-16</inkml:trace>
  <inkml:trace contextRef="#ctx0" brushRef="#br0" timeOffset="74950.7753">9109 10837 184 0,'-3'-1'29'16,"-1"-5"-23"-16,0 1 12 0,0-1-12 15,1 3-4-15,1-1-1 16,-1 0-1-16,-3 0 0 16,3 0-3-16,-2 1-14 15,0-1 13-15,2 0 4 16,-1 1 0-16,-1-3 2 16,2 5 15-16,1-3-10 15,0-1 4-15,-1 3 5 0,1-2 1 16,2 2 0-16,-2 1-6 15,2-2-6-15,0 2-5 16,0 1-2-16,0 0-7 16,0 0 5-16,4 0-4 0,1 0 10 15,2 0-4 1,0 0 4-16,4 0-2 0,0 1 1 16,1-1-2-16,1 0 4 15,1 3 1-15,3-3-3 16,-2 1 1-16,4-1 0 0,2 2 0 15,0 0 0-15,5-2-2 16,2 0-2-16,1 0 0 16,5 0 6-16,0 0-6 15,4 0 8-15,2 0-4 16,1 0-2-16,0-4 2 16,2 0 0-16,2 0-2 0,2-1 0 15,-1-1 2-15,5 0-1 16,-2 1-1-16,2-1 3 15,3 0 1-15,2 0-2 16,0 0 2-16,1 0-1 16,0 1-3-16,1 0 1 0,-1-1 0 15,1 2-1-15,0-2 2 16,-1 4-4-16,3-2 2 16,-4-2 0-16,3 3 2 15,-3-3-4-15,-2 1 4 16,1 2-4-16,-8-2 2 0,2 0 2 15,-8 0-4-15,0 1 5 16,0 0-3-16,-7 0 1 16,0-1 1-16,-2 1 1 15,-3-2 0-15,-2 3-1 16,-2-2 1-16,-6 1-1 16,-1 1 0-16,-4-1-1 0,-2 0 0 15,-3 2 0-15,-4 2-2 16,-2 0 1-16,-3 0-17 15,0 0-65-15,-17 0-64 16</inkml:trace>
  <inkml:trace contextRef="#ctx0" brushRef="#br0" timeOffset="77575.5688">11549 10816 111 0,'-1'0'45'0,"-1"-4"-14"16,0-1 10-16,2 2-16 16,0-1 0-16,0 1-2 0,-2-1 0 15,2 0-9-15,0 1-6 16,0 1-5-16,7 0-4 15,4 0-1-15,4-2 2 16,4 2 0-16,6 0-4 16,2-2-6-16,2 0 8 0,1 1-4 15,3-3 3-15,3 1-1 16,-1 2 7-16,4-5-6 16,2 1 9-16,0 1 1 15,4 0 2-15,1-2-1 16,0 0-1-16,-4 1-3 15,2-1-1-15,-3 1-1 0,-5 1 0 16,0 2 2-16,-4 0-2 16,-5 0 0-16,-4 2 1 15,1 1-3-15,-5 1 0 16,-2 0 0-16,0 0-1 16,-2 0 1-16,-6 0-2 0,2 0-5 15,-6 0-5-15,-1 3-10 16,-4 5-18-16,0-4-24 15,-4 2 1-15,-9-2-36 16</inkml:trace>
  <inkml:trace contextRef="#ctx0" brushRef="#br0" timeOffset="77903.6554">11673 10911 258 0,'0'0'26'0,"0"-6"5"0,11-3-21 15,7 0-4-15,4 1 1 16,7-2 0-16,6 2-11 15,5-1 11-15,5 0-9 16,3 2 5-16,3-3-3 0,0 3 0 16,0-1-3-16,1 1-15 15,-4 0-9-15,-3 1 3 16,-2 2-18-16,-1 3 9 16,-8-1-20-16,-2 2-33 15</inkml:trace>
  <inkml:trace contextRef="#ctx0" brushRef="#br0" timeOffset="80231.7738">12433 10592 179 0,'-5'0'24'0,"2"1"-21"16,0 3-4-16,1 3-19 16,2 4-16-16,0-2-39 15</inkml:trace>
  <inkml:trace contextRef="#ctx0" brushRef="#br0" timeOffset="81372.2664">16458 10632 247 0,'-5'0'44'0,"5"0"-16"16,-2 0-14-16,2 0-2 16,0 0-2-16,0 0-7 15,0 0-2-15,0 0-4 0,0 0-4 16,6 2-1-16,5 1-1 16,5 6 5-16,4-6 2 15,5 0-1-15,4-3-1 16,3 0 0-16,4 0 8 15,0 0 0-15,-1-6-3 0,5-6 5 16,-4 3 5-16,2-1 3 16,-6-1-6-16,-1 3 0 15,-4 0-3-15,-4 2-4 16,-4 3 0-16,-2-1-2 16,-7 4 1-16,-3 0-1 15,-1 0-4-15,-6 3-20 0,0 3-2 16,-6 2 27-16,-11 2-8 15,-15 3 1-15,-7 1-23 16,-10 0 24-16,-7 0-13 16,-5 1 12-16,0-1 7 15,5-1 1-15,4-4 0 0,5 5 0 16,8-6 1-16,8 1 1 16,8 1-3-16,6-5 1 15,10-4 10-15,6-1-3 16,1 0 43-16,21-1-6 0,12-12-30 15,15-2-8-15,15-6 3 16,18 2 3-16,14-5-5 16,9 9-6-16,9 2-4 15,-1 1-49-15,-10-6-149 16</inkml:trace>
  <inkml:trace contextRef="#ctx0" brushRef="#br0" timeOffset="84012.7152">12167 10668 15 0,'0'0'240'0,"0"-10"-216"0,0 1-5 16,3 0-3-16,-1-2 1 15,2 0-6-15,2 1 2 16,-1 2-4-16,-1 0-2 16,-1 2-1-16,1 0 2 15,-3 4 0-15,1-2-3 0,-2 4-2 16,2-2-2-16,1 2-2 15,-1 0-2-15,0 0-10 16,2 3 1-16,0 2 7 16,-1 7 2-16,-1 0-1 15,0 2 0-15,-2 0 1 0,0 3-2 16,-2 1 1-16,-3-3 2 16,-3 3 2-16,-1 0-1 15,2-2 1-15,0 0 1 16,2 0-1-16,-3 0 0 15,3-4 0-15,1 1 0 16,-1-4 1-16,2 0-1 16,1-4 0-16,-2-1 1 0,3-1 1 15,-2 1 1-15,1-2 1 16,2-1-1-16,0-1 1 16,0 0-1-16,-2 0 1 15,2 0 4-15,0 0 10 0,0 0 3 16,0-1-10-16,0-6-1 15,0 1-5-15,0-5 0 16,4 0-4-16,4 3-2 16,-1-1-1-16,0-2 3 15,0 1-6-15,2 1-2 0,-2 0 0 16,0 0-1-16,0-2 2 16,1 1 1-16,-1-1 3 15,-2-1-2-15,4-1 2 16,-4 1 2-16,1-1-1 15,-2 2-1-15,-1 4-3 16,1 0 0-16,-4 3 0 0,3 2 3 16,-3 2-2-16,0 0-22 15,0 4-21-15,0 8 40 16,-1-1 4-16,-5 7 0 16,-1 3 1-16,-2-3 1 15,-2 5 0-15,3 2 2 0,-4 2-1 16,2 2 0-16,1-3 3 15,1 3 5-15,3 0-1 16,3-1-1-16,0 0-3 16,1-2-3-16,1-2 1 15,0-2-2-15,0-4-27 0,0-4-41 16,0-7-48-16</inkml:trace>
  <inkml:trace contextRef="#ctx0" brushRef="#br0" timeOffset="86278.2164">12425 10841 218 0,'0'0'37'16,"-2"-2"-9"-16,-1-1-13 15,1 1-9-15,-1 0-5 0,-1 0 0 16,1 2-2-16,-2 0-6 16,1 0-3-16,-2 0 4 15,1 0 1-15,-1 0-2 16,3 0-18-16,-4 0 2 0,2 0-9 16,-3 0-12-16,1 0-18 15</inkml:trace>
  <inkml:trace contextRef="#ctx0" brushRef="#br0" timeOffset="89621.6719">9281 10866 169 0,'0'-5'11'16,"0"-1"-1"-16,2 1-5 16,2 1-2-16,0 1 4 15,-1 1-6-15,1-2 1 0,-3 4-1 16,3-1-1-16,-1-1-1 15,1 2 0-15,4 0 1 16,-3 0-2-16,4 0-3 16,1 0-5-16,3 0-3 15,3 0 3-15,2 0 2 16,1 0 3-16,5 0 2 0,3 0 3 16,0 0 4-16,5-5 6 15,2 0 0-15,2-3-2 16,6-1 3-16,3 2-4 15,0-2-1-15,6 0 4 16,3-1-3-16,2-4 11 16,5 5-13-16,0-4 2 0,2 1-2 15,4 0-3-15,-3 2 1 16,2 0 0-16,1-2-2 16,3 2 0-16,-2-2-1 15,-1 4 1-15,1 1-1 16,-5-2 0-16,-4 3 0 0,-2 0 1 15,-4-1 0-15,-3 0 0 16,-3 3-1-16,-3-3 1 16,-4 2 1-16,0-3 4 15,-5 3 1-15,-4 0 1 0,-2-2 4 16,-4-2-3-16,-5 5 5 16,-4-3-1-16,-4 3-1 15,1-1 0-15,-6-1-1 16,-4 3 1-16,1-1 0 15,-2 3-6-15,-1 1-4 0,-1 0-4 16,0 0-10-16,0 0-35 16,-5 0-7-16,-7 8 14 15,-8-2-22-15,-4-1-24 16</inkml:trace>
  <inkml:trace contextRef="#ctx0" brushRef="#br0" timeOffset="90137.2629">9258 10779 234 0,'0'-5'28'0,"0"1"2"16,0 0-16-16,0 2 0 0,0 0-8 15,0 2-4-15,0 0-2 16,0 0-7-16,2 0-27 16,2 0 11-16,1 0 7 15,4 2-24-15,0 0 0 16,2 0-3-16,1-2-40 0</inkml:trace>
  <inkml:trace contextRef="#ctx0" brushRef="#br0" timeOffset="90606.0287">10889 10475 236 0,'2'0'28'16,"-2"0"-6"-16,1 0-15 15,-1 0-1-15,0 0-1 0,0 0-4 16,0 0 0-16,0 0-1 15,0 0-1-15,0 0-19 16,0 4-10-16,0 2-27 16,-1-3-9-16</inkml:trace>
  <inkml:trace contextRef="#ctx0" brushRef="#br0" timeOffset="95152.642">9500 10716 128 0,'0'0'48'0,"3"0"-14"16,-2 0-30-16,-1 0-3 15,2 0-1-15,-2 0 5 16,2 0 2-16,-2 0 2 15,0 0-1-15,0 0-2 16,0 0 0-16,0 0 6 0,0 0 2 16,0 0-9-16,0 0-3 15,0 0-1-15,0 0-1 16,0 0-2-16,0 0-1 16,0 0-5-16,0 0 4 15,0 2 0-15,0 2 2 16,0-1 2-16,0 2 0 0,-2 4 0 15,2-1 0-15,0 0-2 16,0 3 2-16,0 2-1 16,0-3-1-16,0 1-3 15,0-3 3-15,0 3 1 16,0-4 1-16,0-1 1 0,0-2-1 16,0-3 0-16,0 1 1 15,0-2 7-15,0 0 23 16,0 0 15-16,0 0-1 15,0-2-23-15,0-1-7 16,0-5-7-16,0 1-2 16,0-1-2-16,2 1-1 0,0-3-2 15,1 2 0-15,-3 1-1 16,2-2 0-16,1 1-4 16,-3 3 3-16,2 2 1 15,-2-1 0-15,0 3-1 16,0 1-7-16,0 0-8 0,0 0-4 15,0 1 5-15,0 4 7 16,0 4 3-16,0 3 0 16,0 1-3-16,0 3-4 15,-3 3 11-15,-1-2 1 16,-1 3 0-16,1-1 0 0,-2 3 0 16,1-3-3-16,2-1-3 15,-1-2 3-15,1-2 0 16,-1-1 2-16,2-4 0 15,1-2 1-15,-1 0 0 16,0-4 0-16,2 0 0 0,0-2-1 16,-3-1-2-16,2 0 3 15,-1 0 2-15,0 0-13 16,0 0-26-16,2-5-18 16,0-3-36-16</inkml:trace>
  <inkml:trace contextRef="#ctx0" brushRef="#br0" timeOffset="96043.2214">9367 10811 20 0,'0'1'19'0,"-1"1"6"15,1-2 2-15,0 0 11 16,-2 0 2-16,2 0-3 16,0 0-19-16,-2 0 2 15,2 0-15-15,-2 0 0 16,1 0-2-16,-1 0-1 15,2 0 0-15,-2-3 4 0,2-1 2 16,0-3 0-16,0 0 1 16,0-2 4-16,0-1 1 15,2-3-9-15,5 1-3 16,0-5 5-16,-2 3 2 16,3-2 3-16,1 1-8 0,-1 3 7 15,-1-2-8-15,5 3-3 16,-2 7 0-16,3-2-11 15,-2 2-6-15,-1 4-4 16,3 0-14-16,-2 0 5 16,-4 7-7-16,2 0 5 0,-2 5 10 15,-3 5 10-15,-1 3 3 16,-3 1 0-16,2 9 10 16,-2 6-1-16,0 4 1 15,0 7-1-15,0 1-11 16</inkml:trace>
  <inkml:trace contextRef="#ctx0" brushRef="#br0" timeOffset="97433.7249">10555 10789 159 0,'2'0'63'0,"-2"0"-49"0,0 0-15 16,0 0-3-16,0 0 2 15,0 0 5-15,0 0 2 16,0 0 5-16,1 0 11 16,-1 0 8-16,0 0 1 15,0 0-12-15,0 0-7 0,0 0-4 16,0 0-2-16,0 0-1 15,0 0-1-15,0 0 1 16,2 0-1-16,0 0 0 16,-2 0-2-16,0 0 0 15,0 0 0-15,0 0-2 0,0 0 1 16,0 0 1-16,0 0-2 16,0 0 2-16,0 0-1 15,0-3 0-15,0-1 1 16,0-2-1-16,0 0 1 15,0-2-1-15,0 1-1 0,0-2 2 16,0-3-1-16,0 3 1 16,0 0-1-16,0 1 1 15,0 2-1-15,0 1 0 16,0-3 1-16,0 5-1 16,0-1 0-16,0 2-1 0,0 1 0 15,0 1 2-15,0 0-3 16,0 0-6-16,0 3-11 15,0 8 15-15,0 3 4 16,0 3 0-16,0 2 0 16,0 2 0-16,0 1-1 15,-5-1 1-15,-1-2-5 0,2-1-4 16,0 0-2-16,1-1-6 16,-1-2-7-16,3 2 0 15,-3-3-13-15,3-3-13 16,-1-4-24-16</inkml:trace>
  <inkml:trace contextRef="#ctx0" brushRef="#br0" timeOffset="97824.3249">10366 10797 205 0,'0'-15'10'0,"0"1"6"15,0 0-10-15,0-1 16 0,0 2-11 16,7 3 3-16,-1-2-8 16,2 0 1-16,2-1-1 15,0 1 2-15,1-1-4 0,0 5-4 16,0-6 4-16,-1 4-4 15,1 1 4-15,-2-2-4 16,3 5 0-16,-2-2-5 16,-1 0-10-16,-2 6-5 15,-2-2 11-15,3 2 4 16,-1 2 6-16,0 0-4 16,3 3-2-16,3 12-8 0,1 3 5 15,8 11 8-15,0 6 1 16,0 4-1-16,-1 4-10 15,-5-3-57-15</inkml:trace>
  <inkml:trace contextRef="#ctx0" brushRef="#br0" timeOffset="102120.8928">16792 10687 181 0,'2'0'54'16,"-2"-3"-38"-16,0-5-2 0,0 6 4 16,0-4-8-16,0 2-3 15,0-2-3-15,0 3 1 16,2 2-4-16,-2-1 1 15,0 0 1-15,0 1 3 0,0 1-1 16,0 0-5-16,0 0 0 16,0 0-1-16,0 1 1 15,0 6 0-15,0 4-1 16,0 3 2-16,0 4-2 16,0 4 1-16,0 5 0 15,0 4 0-15,0 1 3 0,3 5 1 16,0 0-1-16,1-2 1 15,-4-1-3-15,1-3 0 16,-1-6-1-16,0-6 1 16,0-3 0-16,-9-1-17 15,-3-8-50-15,-2-7-44 16</inkml:trace>
  <inkml:trace contextRef="#ctx0" brushRef="#br0" timeOffset="102511.4834">16484 10807 165 0,'-2'1'188'0,"0"-1"-160"0,2 0-23 16,0 0-5-16,0-1 1 15,0-4 6-15,7-3 0 16,1-2-5-16,-3-4 1 16,2-1 1-16,0-4 5 15,3-1 1-15,-3 0-6 0,2-4 0 16,-1 1-2-16,4-1-1 16,-4 1 0-16,1 5-1 15,1 4 0-15,-3 2 1 16,-2 4-1-16,0 5 0 0,0 2-1 15,3 1-1-15,4 1-4 16,2 10-12-16,8 9 0 16,5 6-7-16,5 4-2 15,4 8-3-15,0-3-35 16,1 1 0-16,-3-4-67 16</inkml:trace>
  <inkml:trace contextRef="#ctx0" brushRef="#br0" timeOffset="103042.7033">16840 11157 374 0,'7'-9'-10'0,"5"0"16"15,-1 3-11-15,5 4-2 16,0 2 4-16,2 0 3 16,0 8 0-16,1 2-2 15,-2 5 0-15,-7-1 1 0,4 2 2 16,-8-5-1-16,0 0 0 16,0-4 2-16,-6-4-1 15,2-1 0-15,-2-2 5 16,0 0 10-16,0-2 6 0,-2-5-12 15,-4-5-5-15,0-2-4 16,0-4 3-16,0-2-1 16,3-4 2-16,-2 4-2 15,4-4-1-15,1 3-2 16,0-1-2-16,0 4-7 16,9 6-23-16,2-1-14 0,2 5-53 15,-3 1 16-15,1 3-12 16</inkml:trace>
  <inkml:trace contextRef="#ctx0" brushRef="#br0" timeOffset="103402.053">17101 10975 162 0,'0'1'95'16,"0"1"-79"-16,0 4-16 16,0 1 1-16,0 3 1 15,0 5 4-15,0 3-4 0,0 1-1 16,0 4 0-16,0 0 0 15,4 1-1-15,0 1 1 16,3-4-1-16,2-1 0 16,1-4 0-16,2-3 0 15,2-5 0-15,1-4-2 16,-2-4 0-16,2 0 8 0,-1-4-1 16,3-6 12-16,-5-5 10 15,2-1 5-15,-4 0-31 16,-3 0 1-16,-6 0 1 15,-1 2-2-15,0 2-19 16,-8 0 15-16,-6 6 2 16,-1-1-5-16,0 4 4 0,-1 3-2 15,1 0-5-15,7 4-25 16,-1 7-7-16,0-4-32 16,7 2-15-16</inkml:trace>
  <inkml:trace contextRef="#ctx0" brushRef="#br0" timeOffset="103620.7841">17344 11125 317 0,'5'0'47'15,"1"-9"-14"-15,1-2-17 16,4 0-6-16,2 0-6 15,4 1-5-15,7 1-6 16,1 0-13-16,-1 0-21 0,3 2-5 16,-1 2-23-16,-8 1 17 15,-4 0-23-15,-7 1 37 16</inkml:trace>
  <inkml:trace contextRef="#ctx0" brushRef="#br0" timeOffset="103839.5136">17418 11176 261 0,'0'2'123'16,"0"-2"-86"-16,0 0-26 15,9 0-7-15,1-2-3 16,7 1-1-16,0-1-16 0,7 0-18 15,1 0-30-15,0-1-37 16,1-5-29-16</inkml:trace>
  <inkml:trace contextRef="#ctx0" brushRef="#br0" timeOffset="104152.0024">17685 11260 154 0,'5'20'7'15,"0"-4"8"-15,0-3 5 16,0-7-6-16,-3-2 8 16,1-4 49-16,1 0 4 0,-1-10-30 15,-1-5-24-15,0-6-6 16,2-4 0-16,-4-5-4 16,0-5-1-16,0 0-3 15,-6-8-1-15,-3-1-2 16,1-5-2-16,-2 1-1 0,-1-2 1 15,1 5-1-15,-1 6 0 16,-2 2-1-16,7 5 0 16,-1 3-5-16,2 8-14 15,2 3-10-15,3 4 4 16,0 7-17-16,6 3-39 0,6 3-74 16</inkml:trace>
  <inkml:trace contextRef="#ctx0" brushRef="#br0" timeOffset="105417.5219">17629 10996 139 0,'-7'20'14'15,"0"-8"2"-15,2-4 10 16,2-1-3-16,1-4-9 16,2 0-6-16,0-1-7 15,2 0-6-15,10-2 9 16,4 0 3-16,7-4-38 0,4-4-6 15,3-5-25-15,1-1-5 16,0-4 17-16,-1 0 165 16,-6 2-59-16,-2 0 18 15,-5 4-30-15,-2-1-3 16,-7 6-22-16,-2 0-7 0,-3 4-9 16,-1 1-3-16,0 2-4 15,-2 0-16-15,0 0-4 16,-2 0-27-16,-7 3 30 15,-3 8 23-15,-6 3 0 0,2 2 0 16,-2 2-1-16,4 4 1 16,1-1-2-16,2 0 0 15,4-1 0-15,3 0 0 16,2-7-2-16,2 0-15 16,0-6-6-16,4-5 8 15,3-2 12-15,4 0 8 16,1-7 3-16,1-9 1 0,-2 0-5 15,0-4 3-15,1 1 20 16,-1-1-1-16,0 2 1 16,-2 2-8-16,-2 7-9 15,0 1 3-15,2 3-2 0,2 5-11 16,-1 0 0-16,2 9-2 16,2 2 2-16,0 6-3 15,-1 0 3-15,0-2 0 16,-1 1 0-16,0-4 0 15,-1-1-14-15,2-4 4 16,-1-3-11-16,3-4 0 16,0 0 3-16,2-11-3 0,-3-9 17 15,1-3-7-15,-3-5-5 16,-2-7 20-16,-3 0 15 16,-2-2 9-16,-2 1 4 15,-1 0-7-15,0 4 0 0,-2 0 1 16,0 9-7-16,0 2-8 15,0 2 0-15,0 9 0 16,0 1-2-16,0 3-4 16,0 3-4-16,0 3-1 15,0 0-5-15,0 0-26 0,0 10 9 16,-2 7 17-16,2 6 3 16,0 5-1-16,0 6 2 15,0 4 1-15,7-3 0 16,3 3-1-16,0-6 0 15,5-3-1-15,-3-7 5 0,0-4-2 16,0-5 0-16,-2-4 0 16,2-4 2-16,-4-3 2 15,1-2-1-15,0 0-2 16,0-9 3-16,0-1-5 16,0-7 3-16,2-1-1 15,-2-1-1-15,3-1 0 0,-1 4-1 16,-2 0 0-16,0 5 1 15,2 4-2-15,-2 6 1 16,0 1-2-16,-1 0-2 16,2 10-3-16,-3 3 7 15,0 5-3-15,0 1 2 0,-1 1 1 16,-1-3 0-16,-1-2 0 16,-1-4 0-16,-1-4 1 15,-2-2-1-15,2-5 1 16,-1 0 1-16,1 0 4 0,3 0-1 15,-1-5-4-15,4-4-10 16,0-2 2-16,1 1 5 16,1-5 2-16,-2 1 1 15,1 0 0-15,-2-2-1 16,3 0 1-16,-3 1 4 16,0 1 2-16,-2-2-2 0,3 5-2 15,-5 2-2-15,-1 2-1 16,0 1-6-16,-2 5 9 15,0 1-3-15,0 0-9 16,-5 4 7-16,-3 4 2 16,4 5 0-16,2 1-3 15,2 4-1-15,10-2 3 0,11 2 6 16,11-4 1-16,10-3-1 16,8-5-8-16,9-6-14 15,2-3-59-15,-1-18-112 16</inkml:trace>
  <inkml:trace contextRef="#ctx0" brushRef="#br0" timeOffset="105917.4902">16487 10611 373 0,'0'-7'17'0,"0"-1"-8"15,0-2-6-15,0 2-1 16,8 0-5-16,6-1 7 16,4-2-5-16,5 1-6 0,7-1 8 15,7 2-5-15,4 0-8 16,10 0-15-16,4 6 2 16,6 0-14-16,0-3-26 15,3 2-46-15</inkml:trace>
  <inkml:trace contextRef="#ctx0" brushRef="#br0" timeOffset="107355.0962">13735 10886 152 0,'-5'-11'3'16,"3"2"5"-16,2 0-6 15,-2 2-1-15,2 0 3 16,0 1 1-16,0 1-3 15,0 2 1-15,0-1 2 0,0 0 2 16,0 2 6-16,0-1 2 16,0 1 0-16,0-1 4 15,2-1-9-15,8 1 7 16,7-1-10-16,4-2 3 0,9-1 10 16,10 2 2-16,5-2-12 15,4 2-2-15,0 1-3 16,2 0-2-16,1 0-1 15,8 1-1-15,3-2-10 16,3 1 18-16,5-5-1 16,4 2-7-16,3 1 0 0,0-2 0 15,-3-1 0-15,1 2-2 16,-1-1 2-16,0-4-1 16,-5 4 3-16,0-3 2 15,-2 2-1-15,-5 3-1 0,-2-4-1 16,-5 3-1-1,-4 2 1-15,-7 1-1 0,-3 2-2 16,-5 2-9-16,-5 0-16 16,-11 0-34-16,-4 0-56 15</inkml:trace>
  <inkml:trace contextRef="#ctx0" brushRef="#br0" timeOffset="110777.0121">14003 10869 38 0,'0'0'40'16,"0"0"-34"-16,0 0-3 16,0 0 24-16,0 0-1 15,0-1-18-15,0-3 6 0,0-2 12 16,-2 0-8-16,2-2-2 16,-2 1 11-16,-1 0-8 15,3 1 3-15,0-2 1 16,0 0-5-16,0 2-4 15,0 1-1-15,0-3-2 16,0 3-6-16,0 1 6 0,0-1-8 16,0 2 0-16,0 1-2 15,0 0 3-15,0 0-4 16,0 2 0-16,0-2 1 16,0 2-2-16,0 0 1 15,0 0-3-15,0 0-1 0,0 0-4 16,0 2 7-16,0 4 1 15,0 1 0-15,0 1 0 16,0 5 0-16,0-1-1 16,0 5 1-16,0 3 0 0,0 2 0 15,0 3-1-15,0 4 1 16,0 3 0-16,0 0 0 16,0-2 0-16,0 0 0 15,0 1 1-15,0-3-1 16,0-3 0-16,0-3 0 15,0-2 0-15,0-2 0 0,0-4-1 16,0 0 1-16,7 0 0 16,-6-5 0-16,1 0-5 15,2-4-18-15,-3-1-13 16,3-2-31-16,-4-2-6 16,1-7-16-16</inkml:trace>
  <inkml:trace contextRef="#ctx0" brushRef="#br0" timeOffset="111261.6216">13781 10968 232 0,'-9'-6'37'0,"6"-1"-15"16,-1 0-15-16,1 0-2 15,-1 3 2-15,4 1-4 16,0-2 0-16,0 1 0 16,0-3-1-16,0 1 4 0,0-2-3 15,4-3-3-15,3-2 1 16,-2 1 11-16,2-2-1 15,1-3 0-15,1 1 1 16,-3-1 1-16,4 2-4 16,-3 0-3-16,0-2 1 0,2 3 1 15,-1 1-1-15,-1 5-1 16,1 0-3-16,1 1-3 16,2 4-3-16,2 1-6 15,0 2-5-15,1 0-3 16,0 0-1-16,-1 6 4 15,-1 6 6-15,3 0 3 0,-1 6 4 16,2 2 0-16,0 1 1 16,4 2-1-16,4 0 2 15,0 6-1-15,7-2-20 16,4-1-52-16,-3-2-12 16,0-6-50-16</inkml:trace>
  <inkml:trace contextRef="#ctx0" brushRef="#br0" timeOffset="113808.3293">14887 10711 102 0,'0'-6'48'0,"-2"3"0"0,1 0-2 16,1 0-11-16,0-1-11 16,0 4-9-16,-2 0-10 15,2 0-5-15,0 0-14 16,0 8 2-16,0 6 7 0,-2 6 5 15,2 7-1-15,0 3 1 16,0 5 0-16,-2 3 1 16,2 2 0-16,0-5-1 15,0 1 2-15,0-6-2 16,4-7 0-16,1-5 0 0,1-2 0 16,1-5-2-16,0-4-24 15,2-4-21-15,-1-3 10 16,-3 0-26-16</inkml:trace>
  <inkml:trace contextRef="#ctx0" brushRef="#br0" timeOffset="114136.6489">14831 10880 259 0,'-8'-5'32'15,"1"-1"-7"-15,1 1-20 16,1-1-1-16,0 3 1 0,1 0-3 15,0-5 5-15,-1 3-4 16,0 0-1-16,3-4 0 16,-2-2-1-16,1-1 2 15,3-4 1-15,0 0 0 16,0 0 3-16,0-1 2 0,2 2-1 16,3 0-5-16,2 5-4 15,-2-1-3-15,5 1-2 16,0 4 3-16,1 3-3 15,3-3-8-15,-1 6 5 16,2 0-2-16,0 0 4 0,0 7-15 16,-1 4-16-16,1 7-3 15,-3 1 19-15,2 2-10 16,-1 6-11-16,3 0-50 16</inkml:trace>
  <inkml:trace contextRef="#ctx0" brushRef="#br0" timeOffset="114745.9818">15204 11096 320 0,'0'0'51'0,"2"0"-23"15,-2 0-13-15,0 0-11 16,0 0-8-16,1 0 0 15,1 2-14-15,0 5-5 16,1 2 23-16,1 0-22 0,-1 5 21 16,-1-2 2-16,0 1-1 15,-2 0-15-15,0-3 6 16,0-2 3-16,0-2 0 16,0-2-1-16,0-2 3 15,0-2 3-15,-4 0 3 0,1 0 12 16,-4-4-5-16,0-6-3 15,-1-3 0-15,-1-1 2 16,-1-2 2-16,3-7-5 16,1-1-1-16,2-1-4 15,1-2 0-15,3 3-2 0,0-3-3 16,0 5 4-16,7 1-1 16,2 3-2-16,2 6-1 15,-1-1 0-15,0 6 11 16,-1 2-4-16,-2 5-2 15,-1 0-1-15,1 2-2 16,-2 8-7-16,-2 7 0 0,-1 0 6 16,-2 5-1-16,0 1 5 15,0 0 2-15,0-1 0 16,-2-1-2-16,2-3 0 16,0-2 0-16,0-4-1 0,0-1-1 15,2-2 0-15,3-2 2 16,4 0-7-16,1 2 3 15,0-4-9-15,2 2-5 16,7 1 11-16,-3-1-7 16,0-2-17-16,1-3-49 15,-7-1-59-15</inkml:trace>
  <inkml:trace contextRef="#ctx0" brushRef="#br0" timeOffset="114886.587">15430 11151 55 0,'5'-2'171'0,"-2"2"-111"0,1 0-23 16,2 0-33-16,3 9-1 16,0 4 0-16,2 5 2 15,1 0-4-15,0 1-1 16,3-4-32-16,-1-8-65 16</inkml:trace>
  <inkml:trace contextRef="#ctx0" brushRef="#br0" timeOffset="115355.3529">14721 11289 301 0,'-2'0'53'0,"2"-6"-28"0,0-2-11 16,0 1-16-16,2-4-2 15,4 3 11-15,6-2-17 16,2-3-4-16,1 3 1 15,2-5 11-15,3 3 0 16,1-1 4-16,1 1-3 16,-4 1 3-16,-2 2 0 15,-1 0 3-15,-5 4-4 0,-3 3-1 16,-2 0-3-16,2 2 1 16,-4 4-2-16,4 10-1 15,0 4 4-15,3 5 0 16,0 6 3-16,-1 5-2 0,1 1 0 15,2-1 0-15,-2 4-1 16,-1-6-35-16,2-7-46 16,-4-11-70-16</inkml:trace>
  <inkml:trace contextRef="#ctx0" brushRef="#br0" timeOffset="116823.9546">13767 11415 194 0,'9'7'16'0,"-1"-3"-16"16,0 5 1-16,3 2-2 16,2 0 1-16,-4 1 3 15,1 0 0-15,-3-1 0 16,1 0-1-16,-5-2 0 0,-1-2-1 15,0 0 4-15,-2 2-2 16,0-3 0-16,0 0-1 16,-5 0-1-16,-5 0-5 15,-2-3 2-15,0-1-3 16,-7-2-2-16,1 0 3 16,-3-5 5-16,-4-8-1 15,-1-5 1-15,-2 0-1 0,4-3 2 16,1-4 0-16,3 2 0 15,10-3 0-15,2 2 0 16,8-3 5-16,0 4-6 16,6-1-9-16,5 3 4 0,5 1 6 15,2 1-2-15,2 3-2 16,1 0 1-16,4 3 0 16,-3 6 1-16,0 1-2 15,-3 5 0-15,-4 1-1 16,-3 1-3-16,-5 12 0 0,-3 1-2 15,-2 8 9-15,0-1 4 16,-2 2-1-16,0-1-1 16,0 3-1-16,0-4 2 15,3 0-2-15,-1-1-1 16,0-2 0-16,1-2 0 16,1-2-1-16,1 1 1 15,0-3 0-15,5-1-1 0,2-1-2 16,1 0-14-16,3-3-6 15,4-4-21-15,-1-3-29 16</inkml:trace>
  <inkml:trace contextRef="#ctx0" brushRef="#br0" timeOffset="116980.2102">14152 11430 315 0,'3'7'90'15,"2"-2"-73"-15,2 6-20 0,6 3 3 16,1 10 1-16,4-3-3 16,2-3-47-16,-3-11-114 15</inkml:trace>
  <inkml:trace contextRef="#ctx0" brushRef="#br0" timeOffset="118464.4924">9847 10764 162 0,'19'0'3'0,"5"0"-3"16,8-3-24-16,7-3-24 0</inkml:trace>
  <inkml:trace contextRef="#ctx0" brushRef="#br0" timeOffset="120792.4183">8868 9760 228 0,'2'0'85'0,"-2"0"-50"15,2 0-15-15,1 0-12 16,3 0-7-16,5 0-1 0,3 0 0 15,3 0 1-15,2 0 0 16,4 0-1-16,1 0-1 16,3 0 1-16,0-2 0 15,2 2 1-15,3-3 0 16,0-1 0-16,-1 1-1 0,3-3 0 16,3 3 1-16,1-1-1 15,1-3 0-15,0 4-1 16,0-3 1-16,-2 0-7 15,-1 1 5-15,-4-2 3 16,-1 0 0-16,-1 2 0 16,-3-2 1-16,-3 1-2 0,1 1 2 15,-6 1-1-15,2 0 0 16,-5 3-1-16,-2 1-1 16,-4 0-5-16,0 5-35 15,-6 3-34-15,-4 0-13 16</inkml:trace>
  <inkml:trace contextRef="#ctx0" brushRef="#br0" timeOffset="122792.2742">18262 10640 66 0,'-19'-3'9'0,"2"2"3"16,0-1 3-16,3-2 3 15,1 3 2-15,3-3 5 0,1 1 4 16,-1-2-4-16,3-1 11 15,1 0-16-15,0 3 2 16,3 1-16-16,1 1 0 16,0-1-1-16,2 2 1 15,0 0 0-15,11 0-13 16,3 0 15-16,6 0-2 0,3 0-6 16,8 2 2-16,3-2-3 15,5 0 0-15,3 0 4 16,6 0 4-16,6 0 1 15,7 0 0-15,4-3-3 0,8-3 1 16,1 2-4-16,6-2 5 16,5 1-2-16,1 0-2 15,1 0-1-15,3-2 2 16,-3 3 1-16,4-3 0 16,-2 0-2-16,0-1 2 0,0 1 0 15,-6-1 0-15,-3 1-1 16,-3-3 2-16,-9 3-3 15,-1 0 2-15,-6 0-2 16,-5 2 0-16,-2-1-3 16,-6 3 1-16,-1 1-1 15,-6 2 0-15,-5 0-1 0,-9 0-3 16,-6 5-19-16,-7 6-10 16,-9 0-25-16,-5-2-29 15,-13-3-14-15</inkml:trace>
  <inkml:trace contextRef="#ctx0" brushRef="#br0" timeOffset="123339.1173">18112 10762 238 0,'-10'-4'0'0,"5"-7"29"16,-1 0-8-16,6 4 15 15,0 0-17-15,0 1-11 16,0 1-6-16,1 1 0 16,9 1-11-16,2 1 5 15,7 2-4-15,6 0-3 16,7 0 12-16,6 0-1 16,6 0 1-16,5 0-3 0,5 0-4 15,4 0-4-15,2 0-4 16,4 0 12-16,2-2 2 15,5 1 4-15,7-1-2 16,7 1-2-16,4 1 0 0,4 0 0 16,2 0 0-16,2 0 0 15,-1 0 0-15,-4 0-5 16,-5-3 12-16,-3-1-1 16,-1 1 17-16,-6-3-3 15,-3 1 0-15,-8 2-3 0,-4 1-8 16,-7 0-7-16,-10 2-1 15,-8 0-6-15,-3 0-28 16,-7 0-33-16,-7 0-49 16</inkml:trace>
  <inkml:trace contextRef="#ctx0" brushRef="#br0" timeOffset="123792.1983">21260 10049 58 0,'-5'-3'5'0,"0"-1"-4"16,-1 1-3-16,1-1-15 0,2 0-17 15</inkml:trace>
  <inkml:trace contextRef="#ctx0" brushRef="#br0" timeOffset="124276.5381">21260 10049 55 0,'-34'-54'57'0,"32"42"-11"16,2 2-3-16,0-1 4 16,0 0-16-16,0 0-5 15,-1 3-5-15,1-1-3 16,0-1-5-16,0 5 1 0,0 2 3 16,0 3 3-16,1 0-17 15,8 7-7-15,6 10-1 16,3 5 7-16,0 6 0 15,4 8-2-15,-3 5-2 0,-3 4-1 16,-2 1-7-16,-4 3 0 16,-5-5-7-16,-1-5 2 15,-4-5 0-15,0-7 0 16,0-7-3-16,-2-6 2 16,-7-9 10-16,1-3 8 0,-4-2-1 15,0-7 2-15,-7-14 10 16,-1-8-5-16,-4-10 1 15,-1-6 1-15,1-7-2 16,2-1 9-16,1 1 3 16,8 0-9-16,8 4-2 0,3 5-1 15,2 4-5-15,6 1-1 16,7 8 5-16,6 2-6 16,3 5-1-16,5 6-3 15,0 3-12-15,2 5 11 16,1 7-27-16,-6 2 16 15,-2 10 0-15,-5 5-2 0,-10 5 8 16,-4 7 2-16,-3 0 0 16,-3 1 8-16,-10 0 2 15,-3 1-2-15,-2-2-4 16,-1-2-23-16,2-4-40 16,7-6-12-16</inkml:trace>
  <inkml:trace contextRef="#ctx0" brushRef="#br0" timeOffset="124557.7799">21742 9776 305 0,'10'-18'14'0,"-5"4"27"16,-2 2-21-16,-3 2-8 15,2 7-5-15,-2 3-4 16,0 0-4-16,0 3-23 15,0 14-3-15,-8 7 22 0,-1 10 4 16,-1 9 1-16,0 7 1 16,5 5-2-16,3 3 1 15,2-3 0-15,7 0-1 16,11-7 0-16,4-4 0 16,7-11 0-16,3-8-6 0,6-5-9 15,3-11-23-15,3-9-38 16,-4-6-96-16</inkml:trace>
  <inkml:trace contextRef="#ctx0" brushRef="#br0" timeOffset="125088.9785">22151 9780 270 0,'0'0'134'0,"3"0"-117"0,9 0-18 15,0 9-10-15,5 12 1 16,-4 8 10-16,2 3 0 16,-6 5-5-16,-2-3-9 15,-2-3 8-15,-3-7 1 16,0-6 4-16,-2-7 2 0,0-6-1 16,0-3 3-16,-2-2 6 15,-7-5 7-15,-1-10-10 16,-9-4-4-16,-2-6-1 15,-5-9-1-15,-2-4 1 0,1-1 0 16,6 0 0-16,5 0 0 16,6 1 1-16,10 1 1 15,0 7 1-15,20-3-2 16,7 3 2-16,11 1-4 16,6 4 4-16,7 4-6 15,1 3 1-15,1 4 5 16,-5 7-4-16,-7 7-1 0,-6 0 1 15,-9 10 0-15,-11 8-6 16,-10 6 4-16,-5 2 2 16,-5 5 0-16,-14-1 1 15,-3 0 0-15,-2-1 0 16,0 0 1-16,6-1-2 0,8-3 0 16,4 0 0-16,6-4-4 15,7 0-4-15,13 3-2 16,8-4-5-16,4-1-27 15,4-4-31-15,-2-6-29 0,0-4-58 16</inkml:trace>
  <inkml:trace contextRef="#ctx0" brushRef="#br0" timeOffset="125245.2252">22741 9939 259 0,'10'0'74'0,"-3"0"-11"0,2 3-40 15,2 8-17-15,1 3 1 16,2 6 1-16,5 1-5 15,-3 2-1-15,0 2-1 16,1-3-7-16,0-6-25 16,0-5-28-16,-4-11-38 15,2-8-86-15</inkml:trace>
  <inkml:trace contextRef="#ctx0" brushRef="#br0" timeOffset="125510.8316">22789 9339 374 0,'-6'-32'20'0,"6"3"-2"15,4 3-3-15,13 10-2 16,10 5-8-16,7 8-6 16,12 3 1-16,3 16 2 0,6 14-1 15,2 15-8-15,-5 14-8 16,-7 13 6-16,-9 9 1 15,-14 6 3-15,-11 2 4 16,-11 4 0-16,-11-4 1 16,-13 1-2-16,-8-3-6 15,-8-3-20-15,-1-10-45 0,-7-11-37 16</inkml:trace>
  <inkml:trace contextRef="#ctx0" brushRef="#br0" timeOffset="130447.9747">22320 9830 155 0,'-2'-6'3'0,"-1"-1"14"15,0 2 6-15,1 0 3 16,2 1-21-16,0 0 0 15,0-1-4-15,0 1 6 0,0 1-6 16,0-1 1-16,0 3 4 16,-1-1 7-16,-1 0 1 15,-5 2-7-15,2 0-2 16,-2 0-4-16,-3 4-3 16,1 6 0-16,3 5-12 15,4 2-6-15,2 1-23 0,3 2 7 16,16 0-10-16,5-5-16 15</inkml:trace>
  <inkml:trace contextRef="#ctx0" brushRef="#br0" timeOffset="134775.8396">11183 11785 335 0,'2'0'-5'0,"1"-11"16"15,-1 2-8-15,4 0-1 16,1 2 11-16,-4 0-3 16,4 3 0-16,0 1-1 0,5 1-5 15,3 2-5-15,9 0-1 16,10 8-24-16,9-2-40 16,4-2-48-16</inkml:trace>
  <inkml:trace contextRef="#ctx0" brushRef="#br0" timeOffset="136994.4815">8191 13097 276 0,'17'-15'22'0,"0"-5"-3"16,9-2-6-16,3-3-4 16,3 0 6-16,2-1-8 15,0-1 6-15,-2 4-8 16,-1 2-4-16,-4 1 0 15,-5 5 2-15,-5 8-5 16,-4 2 0-16,-4 5-13 0,-7 0-16 16,-2 0-17-16,0 9 13 15,-13 3 0-15,-8 8 13 16,-10 0 2-16,-5 3-15 16,-7 5-4-16,-2 1 11 15,2-2 11-15,1-2 20 0,10-4 19 16,9-4 9-16,9-9-6 15,7-3-5-15,5-3 6 16,2-2 47-16,2 0-38 16,10-7-26-16,6-1-33 15,8-2-17-15,1-2-37 0</inkml:trace>
  <inkml:trace contextRef="#ctx0" brushRef="#br0" timeOffset="139791.1443">23211 12671 434 0,'-24'-21'12'0,"8"-1"4"16,3 5-1-16,5 6 1 0,4-2-4 16,0 5-4-16,4 2-4 15,0 4-3-15,0 2-2 16,0 8-9-16,4 11-10 16,5 8 19-16,0 10 2 15,1 12 0-15,2 6-1 16,-4 6 1-16,-1 1-1 0,-1-3 1 15,-2 0 0-15,-1-8-2 16,1-4 2-16,-2-10-1 16,-2-7 1-16,0-8-1 15,0-8 1-15,0-4-1 0,0-9 2 16,-4-1 4-16,-7-11 0 16,-3-12-2-16,-5-9-3 15,0-9-1-15,1-7 0 16,1-8-1-16,-2-1 2 15,4 2-2-15,0 2 0 0,4 1 0 16,-2 5 1-16,1 3 0 16,3 5 1-16,1-1-1 15,5 3 2-15,3 1 5 16,0 4-3-16,18 0-6 16,13 2-7-16,11 8-8 15,12 1-4-15,15 8 11 0,6 8 6 16,4 6 2-16,-7 12-4 15,-5 14-4-15,-14 3-16 16,-16 6 0-16,-20-1-3 16,-17 1 17-16,-12-6 9 0,-24-1 11 15,-11-2-2-15,-7-6 3 16,2 1-4-16,3-5-2 16,14-1-3-16,8-5-1 15,20-5-55-15,7-6-107 16</inkml:trace>
  <inkml:trace contextRef="#ctx0" brushRef="#br0" timeOffset="140103.6217">24017 12368 436 0,'0'4'23'16,"-2"-4"-9"-16,-3 5-16 0,-3 12-9 16,-2 12 8-16,-1 10 3 15,-4 10 1-15,3 7-1 16,1 9 0-16,2 3-1 16,6 1 0-16,3-1 2 15,5-4-2-15,13-3 1 16,9-6-1-16,7-7 1 0,7-3 0 15,8-5 0-15,4-5-4 16,3-8-25-16,0-17-53 16,-4-10-104-16</inkml:trace>
  <inkml:trace contextRef="#ctx0" brushRef="#br0" timeOffset="140697.3247">24446 12504 422 0,'0'-6'-25'0,"7"2"32"16,2 4-19-16,4 22-10 16,-1 10 8-16,-1 13 15 15,0 3 0-15,1 7 1 16,-5-3-2-16,3-4 1 0,-3-5-1 15,1-11 2-15,-4-7-2 16,2-11 0-16,-6-7 0 16,0-7 5-16,0-2 41 15,-8-13-19-15,-2-5-22 0,-2-9-3 16,-5-5 0 0,-1-3-1-16,-2-6-1 0,-1-1 0 15,5-3 1-15,-1 2-1 16,7 1 7-16,5 4 2 15,5 3 2-15,3 4-3 16,11 2-8-16,8 4-1 0,8 2 0 16,8 2-1-16,5 4 1 15,6 4-4-15,-1 6-1 16,0 9 3-16,-6 0-15 16,-9 14-12-16,-13 11-2 15,-10 8 13-15,-10 4 7 0,-8 3 6 16,-13 0 5-16,-4-2 2 15,-2-4 3-15,3-6-2 16,5-6-2-16,4-4 2 16,7-6 2-16,6 2 5 15,2-3 0-15,9 3-2 0,14 1 8 16,11-1 2-16,7 4-6 16,10 0-8-16,3-1 1 15,-1 1-1-15,-1-2-21 16,-7-2-32-16,-7-6-70 15,-11-8-92-15</inkml:trace>
  <inkml:trace contextRef="#ctx0" brushRef="#br0" timeOffset="140869.1871">25227 12780 423 0,'10'9'37'16,"2"-4"-35"-16,2 4-2 15,4 5 5-15,6 8 1 16,-3 4-3-16,2 9-1 16,4 4-1-16,5 5-8 15,8-2-32-15,2-16-70 0</inkml:trace>
  <inkml:trace contextRef="#ctx0" brushRef="#br0" timeOffset="141634.7949">25852 11914 354 0,'0'-8'-21'15,"0"3"38"-15,0 3-9 16,0 2-9-16,0 12-8 0,4 12 8 16,3 13 0-16,3 14 1 15,5 11 1-15,-1 8 3 16,5 7 11-16,-2 3 3 15,3-3-1-15,2-7-7 16,-5-8-3-16,3-8-4 16,-2-6-2-16,-2-9 0 0,-2-5 0 15,-6-5-2-15,-4-6-33 16,-4-11-42-16,-4-12-83 16</inkml:trace>
  <inkml:trace contextRef="#ctx0" brushRef="#br0" timeOffset="142884.6761">26425 12259 205 0,'-5'-18'5'16,"-1"0"5"-16,5 4-8 16,-4-2 27-16,2 5-23 0,1-5-1 15,-3 4-3-15,0-1-2 16,1-1 1-16,-5 2 5 16,0-3 5-16,2 5 9 15,-5-1 8-15,4 2-3 16,1 4-2-16,1 1-4 0,3 4 0 15,3 0-16 1,0 12-11-16,0 12 7 0,0 4 2 16,7 8-1-16,2 1 1 15,4 3-1-15,1-3 0 16,6-3-2-16,2-9-1 16,2-4 1-16,3-6-5 15,2-8-3-15,0-5 7 0,1-2 8 16,-1-7-9-16,0-11 11 15,-7-6-4-15,-2-2-1 16,-3-6 1-16,-6-8-2 16,-6 1 0-16,-1 0-3 0,-4 1-2 15,0 5 10-15,0 6-3 16,-2 9 10-16,-4 3 0 16,3 8-2-16,-2 5-5 15,3 2 1-15,-2 0-7 16,1 15-5-16,1 10 4 15,-1 12-1-15,3 12 1 0,0 4 2 16,7 6-2-16,7 1 1 16,6-4-2-16,7-7-19 15,5-4-10-15,5-9-11 16,3-13-39-16,2-10-30 16</inkml:trace>
  <inkml:trace contextRef="#ctx0" brushRef="#br0" timeOffset="143088.0281">27156 12329 415 0,'2'10'33'16,"3"3"-37"-16,2 7 5 15,4 5-1-15,0 5 1 0,3 2 0 16,2 2-1-16,0-2-6 15,0-5-30-15,0-8-25 16,-3-11-65-16</inkml:trace>
  <inkml:trace contextRef="#ctx0" brushRef="#br0" timeOffset="143416.1002">27149 11401 396 0,'41'-16'14'15,"7"9"-5"-15,13 7-1 16,10 29 1-16,2 19-6 16,-3 23 0-16,-6 22-2 15,-10 14-1-15,-13 8 2 16,-17 10-1-16,-13 0-2 0,-11-4-28 16,-3-4-24-16,-19-11-49 15,-12-12-82-15</inkml:trace>
  <inkml:trace contextRef="#ctx0" brushRef="#br0" timeOffset="145228.4958">26652 12889 196 0,'-10'0'17'16,"3"0"53"-16,2-4-23 16,3 1-31-16,2-2-8 0,0 1-7 15,0-2-3-15,0 3 7 16,5-4-7-16,6-2 2 15,7-4 4-15,5 1-1 16,6-4-1-16,3 0 3 16,3 2-3-16,2 1-3 0,-3 4 5 15,-1 0-4-15,-8 6-1 16,-4 1-8-16,-8 2-9 16,-8 2-4-16,-5 10-12 15,-10 4 29-15,-14 6 12 0,-8 6-2 16,-2 1-2-16,0-2-2 15,3-4 6-15,13-4 3 16,13-6-4-16,8-12-11 16,26-7-41-16,10-34-76 15</inkml:trace>
  <inkml:trace contextRef="#ctx0" brushRef="#br0" timeOffset="148775.2758">28082 11385 153 0,'-7'-4'23'0,"1"-1"5"0,1 2-11 16,2-3 3-16,-1 3-5 16,-1-2 17-16,1-1-7 15,1 2 1-15,1-1-7 16,-2 2 3-16,2 1-5 16,2 0-6-16,0 2-6 0,0 0-9 15,2 0 1-15,4 0 2 16,3 0 2-16,1 4 0 15,1-1 4-15,2-1 4 16,-3 1-1-16,1-1-5 16,-2 2-2-16,-2-4 0 0,-2 2 1 15,-3 0-1-15,3-2 0 16,-5 0 0-16,1 0 2 16,-1 0 2-16,0 0 3 15,0 0-1-15,0 0-7 16,0 0 0-16,0 0 0 0,0 0 0 15,2 0-4-15,1 0 3 16,-3 0 0-16,2 0 1 16,-2 0 0-16,2 0 0 15,-2 0 0-15,3 0-6 16,1 0-14-16,3 0-3 0,3 0-21 16,-2 0-46-16,-1 0-18 15</inkml:trace>
  <inkml:trace contextRef="#ctx0" brushRef="#br0" timeOffset="149259.6728">28106 11360 310 0,'0'0'37'0,"0"0"-24"16,5 0-24-16,9 2 9 15,6 0 14-15,7 1-2 0,0 1-1 16,4 1-2-16,-1 0-6 15,-4 3 1-15,-2-1-1 16,1 2 0-16,-5-2-2 16,0 0 1-16,-4 0-2 15,-2 0-25-15,-1-1-41 16,-6-6-2-16,-3 0-11 0</inkml:trace>
  <inkml:trace contextRef="#ctx0" brushRef="#br0" timeOffset="149431.4989">28341 11331 208 0,'-13'-6'21'0,"2"-2"47"16,2 6-24-16,1 2-14 15,-3 4-14-15,-2 10-14 16,3 8-1-16,-7 6 1 16,1 6-1-16,1 2 0 0,0 2 1 15,2-7-30-15,2-7-83 16,3-10-54-16</inkml:trace>
  <inkml:trace contextRef="#ctx0" brushRef="#br0" timeOffset="150431.4265">28581 10834 357 0,'-7'0'-12'15,"0"-4"31"-15,0-1-6 16,3 1-3-16,1 1-1 16,3-1-4-16,0 1-4 15,0-1 3-15,0 1-2 16,0-1 0-16,0 1 3 0,1-1 5 15,1 4 1-15,2 0-5 16,2 0-6-16,-3 1 0 16,6 12 0-16,-2 4 1 15,6 5-1-15,-1 7 0 16,2 8 1-16,1 2 0 0,1 3 0 16,0-3 0-16,-2-3 0 15,3-8 0-15,-7-5-1 16,2-11 1-16,-5 0-1 15,-2-7 1-15,-5-4 0 16,0-1 7-16,-4-1 41 0,-4-16-13 16,-11-2-30-16,-1-12-5 15,-2-9-1-15,-4-5-1 16,3-7 1-16,-3-1-1 16,7-1 0-16,-1 4 1 15,3 2-1-15,9 8 1 16,4-1-2-16,4 8-1 0,4 4-2 15,14 1-1-15,6 9 3 16,4 6 2-16,0 7 4 16,1 6-5-16,-5 8-4 15,-8 12 4-15,-9 10-1 16,-7 4 2-16,0 1 4 0,-8 4-1 16,-6-6-7-16,6-1-15 15,3-6-15-15,5-8-28 16,0-11-72-16,3-7-77 15</inkml:trace>
  <inkml:trace contextRef="#ctx0" brushRef="#br0" timeOffset="150712.6429">29072 10385 396 0,'8'0'17'15,"-2"-6"1"-15,-6 6-17 16,0 4-1-16,-6 12-1 16,3 7 2-16,1 9-1 15,2 7 0-15,0 10 0 0,9 1-1 16,6 5 0-16,4-3 2 16,4-5-1-16,3-7-1 15,4-7 1-15,3-9-1 16,-1-10-9-16,4-7-6 15,-2-7-6-15,-2-3-39 16,-7-14-67-16</inkml:trace>
  <inkml:trace contextRef="#ctx0" brushRef="#br0" timeOffset="151134.4933">29384 10425 431 0,'-7'-8'-8'16,"0"1"41"-16,1 3-16 16,4 4-10-16,2 2-11 15,0 8-2-15,6 7 5 0,5 2-2 16,4 2 3-16,7-3-1 16,2-1 0-16,-1-7 0 15,3-5 0-15,-2-5 1 16,0 0 0-16,-2-8-3 15,-3-7 10-15,-1-2-5 0,-4-8 2 16,-4-2 0-16,-2-2-1 16,-4-3-2-16,-4 2 1 15,0-1 1-15,0 6 2 16,0 2 6-16,-5 7 3 16,3 5 1-16,0 4-3 15,0 6-4-15,2 1-7 0,0 5-7 16,4 11 3-16,6 3 3 15,5 6 1-15,3 2-1 16,3 2-4-16,5-4-23 16,-1-2-5-16,4-5-2 15,0-8-26-15,-3-2-42 0,-1-8-20 16</inkml:trace>
  <inkml:trace contextRef="#ctx0" brushRef="#br0" timeOffset="151353.2211">30013 10263 407 0,'-3'-7'17'0,"0"2"33"16,1 3-28-16,2 2-15 15,0 7-11-15,0 11-2 0,4 1 5 16,4 8 2-16,4 0-1 15,0 0-31-15,1-4-12 16,-1-5-23-16,0-8-32 16,-4-6 2-16</inkml:trace>
  <inkml:trace contextRef="#ctx0" brushRef="#br0" timeOffset="151603.2173">29900 9810 455 0,'0'-27'-17'0,"10"2"36"16,17 6-23-16,11 5 4 0,12 8 2 15,10 6 0-15,11 0-3 16,7 21-2-16,-2 14 2 15,4 9 1-15,-9 13 0 16,-4 9 1-16,-13 11-10 16,-10 5-12-16,-15 2-37 15,-12-4-76-15</inkml:trace>
  <inkml:trace contextRef="#ctx0" brushRef="#br0" timeOffset="152571.8953">24938 15607 372 0,'-7'2'15'15,"1"-2"-13"-15,6 0-2 16,0 0-3-16,4-4-7 16,12-10 23-16,4-5 14 0,9-10-11 15,7-5-10-15,5-5-2 16,4-2-2-16,-2 1-2 16,1 3 1-16,-2 5 0 15,-6 7-17-15,-5 5-41 16,-6 8 7-16,-6 5-27 0,-9 7-8 15</inkml:trace>
  <inkml:trace contextRef="#ctx0" brushRef="#br0" timeOffset="152728.2538">25240 15616 452 0,'0'0'43'16,"5"0"-53"-16,9-17-28 15,12-10 25-15,6-9 32 16,9-7-25-16,8-9-17 16,1 0-65-16,-3-1-98 0</inkml:trace>
  <inkml:trace contextRef="#ctx0" brushRef="#br0" timeOffset="153243.859">25798 14852 264 0,'-14'-7'151'0,"-2"-1"-120"15,-1 0-15-15,7 5-2 16,1 1 5-16,5 0-1 0,4 2-9 16,0 0-12-16,8 2-4 15,4 10 8-15,4 3 0 16,5 8 0-16,3 5-1 15,1 7 1-15,2 0-1 16,0-3-2-16,-2 2-8 16,-5-6-4-16,-4-3 2 15,-5-7 4-15,-3-7 5 0,-2-2 1 16,-5-7 3-16,-1-2 0 16,-1 0 9-16,-11-9 3 15,-7-7-8-15,-5-6-4 16,-8-4 2-16,-7-5-1 15,2-6-1-15,-3-1 0 0,1-2 2 16,4-2 1-16,9 1 1 16,3 6 3-16,8 1-2 15,8 2-5-15,7 2-5 16,1 2 1-16,16 3 1 0,7 0 3 16,5 3-1-16,2 6 3 15,4 5-6-15,-6 9-9 16,3 2-3-16,-10 14 1 15,-2 10 11-15,-9 6-1 16,-4 3-1-16,-7 4-4 16,0-2-12-16,-5-3-9 0,-6-4-20 15,1-11-52-15,-2-10-19 16</inkml:trace>
  <inkml:trace contextRef="#ctx0" brushRef="#br0" timeOffset="154040.7346">26276 14263 216 0,'-9'-2'-3'0,"0"0"8"15,3 2-3-15,1 0-1 0,1 0 2 16,3 0 22-16,-1 0-13 16,0 0 0-16,-1 2-3 15,-1 10-6-15,-1 6-2 16,-1 10 4-16,1 11 8 0,3 6 3 15,2 10 2-15,3 6-2 16,14 6-2-16,8 1 2 16,6-6-6-16,8-1-6 15,4-11-1-15,4-11-3 16,1-11-3-16,1-16-26 16,5-10-21-16,-6-2-4 0,-1-18-19 15,-8-12-116-15</inkml:trace>
  <inkml:trace contextRef="#ctx0" brushRef="#br0" timeOffset="154494.0197">26594 14305 421 0,'-25'-7'21'15,"5"3"-11"-15,9 4-6 16,6 0-4-16,5 15-4 16,0 2-1-16,9 7 0 15,6 1 5-15,7 0 1 16,4-2-2-16,4-7-1 0,1-5 0 16,-3-4-2-16,1-7 2 15,-2 0 1-15,-6-11 7 16,1-5-7-16,-8-4 1 15,1-4 0-15,-7-4 4 16,-2-4-3-16,-3 0 1 16,-3 2 0-16,0 3-1 0,-5 3 1 15,-6 4 7-15,5 6 4 16,0 4 3-16,2 5 3 16,0 0-8-16,3 5-4 15,1 0-4-15,0 0-9 0,3 9 1 16,9 3 4-16,1 4 1 15,8 6-1-15,2-3-19 16,3 3-10-16,1-3 4 16,4-4-15-16,-2-5-41 15,-2-4-23-15,-2-6-16 16</inkml:trace>
  <inkml:trace contextRef="#ctx0" brushRef="#br0" timeOffset="154681.5063">27192 14180 250 0,'5'-7'52'16,"-5"3"12"-16,0 1-21 16,2 3-11-16,1 0-22 0,1 0-10 15,2 7 0-15,2 6 2 16,1 4 2-16,0 3-9 16,4 1-1-16,-3 1-15 15,2-2-22-15,-3-5-48 0,-1-5-31 16</inkml:trace>
  <inkml:trace contextRef="#ctx0" brushRef="#br0" timeOffset="155290.8545">27504 13643 444 0,'0'0'35'0,"0"-3"-14"16,3 3-19-16,6 0-9 15,4 14 5-15,7 7 4 16,3 12-1-16,-1 6-1 16,5 7 3-16,-2 8-1 0,1 1-1 15,-2-2-1-15,-1-1 1 16,1-7 0-16,-5-8-15 16,3-10-21-16,-4-7-30 15,-4-10-61-15,-4-8-31 16</inkml:trace>
  <inkml:trace contextRef="#ctx0" brushRef="#br0" timeOffset="155822.0569">27947 13577 440 0,'5'-5'18'0,"-4"5"2"16,6 0-25-16,5 14 2 15,5 6 3-15,2 7 1 16,5-1-1-16,-1 5 0 16,-3-5 1-16,-2-2-10 15,-3-6-9-15,-7-6-2 0,-2-3 20 16,-6-6 2-16,0-1-2 16,-11-2 14-16,-5 0-5 15,-8-9-2-15,-4-3-5 16,-7-6-1-16,-1-7-1 15,-3-4 2-15,3-4-2 0,2-3 6 16,6-2 11-16,4 5-2 16,8-2 7-16,8 7-7 15,5 2-11-15,3 0-5 16,15 2-3-16,7 4 3 0,7-1 4 16,4 4-3-16,1 5 1 15,1 9-2-15,-3 3-7 16,-5 3-5-16,-5 13 11 15,-5 3 0-15,-3 4 2 16,-4 1 0-16,-5 3 0 16,-2-1 0-16,1 3 0 0,1-6 0 15,0 0-1-15,5-3-1 16,6-4-1-16,5-2-1 16,3-7 0-16,5 0-9 15,0-5-13-15,8-2-1 16,-5 0-9-16,1-9-30 15,-5 1-45-15,-7-7-92 0</inkml:trace>
  <inkml:trace contextRef="#ctx0" brushRef="#br0" timeOffset="155978.2906">28466 13511 332 0,'5'9'113'0,"2"1"-95"16,0 10-21-16,3 0 5 15,7 8-2-15,2 3 0 16,3-6-31-16,1-6-19 16,1-6-85-16</inkml:trace>
  <inkml:trace contextRef="#ctx0" brushRef="#br0" timeOffset="156306.4012">28307 12865 478 0,'-18'-24'22'0,"10"-3"6"0,10 7-20 16,27 4-14-16,21 2 4 15,18 3 4-15,22 6 1 16,12 5-2-16,12 10-2 15,-1 19-1-15,-7 16 7 0,-11 10-2 16,-14 8-5 0,-18 8-12-16,-14 0 1 0,-20 5 3 15,-10-7 3-15,-14-5 5 16,-5-7-4-16,-11-6 2 16,-10-4-13-16,-5-12-14 15,-4-10-22-15,-1-11-68 0,1-11-123 16</inkml:trace>
  <inkml:trace contextRef="#ctx0" brushRef="#br0" timeOffset="156603.264">29341 12627 422 0,'11'-10'7'0,"4"-2"13"16,2 5-14-16,12 0-5 16,7 0 5-16,6 7 4 15,5 0-6-15,4 0-4 0,-1 10 0 16,-3 1-3-16,-10 3-5 15,-6 2-10-15,-8-1-11 16,-7-3-29-16,-6-3-35 16,-7-3 14-16,-3-5-34 0</inkml:trace>
  <inkml:trace contextRef="#ctx0" brushRef="#br0" timeOffset="156790.7332">29709 12535 217 0,'-16'-18'67'0,"-3"6"5"15,-5 9-37-15,4 3-16 0,-4 2-8 16,4 15-5-16,-1 10-6 16,5 5-1-16,2 4 2 15,5 3-2-15,6-1-2 16,3-6-14-16,5-7-35 16,9-9-32-16,6-9-8 15,2-7-86-15</inkml:trace>
  <inkml:trace contextRef="#ctx0" brushRef="#br0" timeOffset="157368.8236">30127 12041 442 0,'4'-16'15'0,"-1"2"9"15,3 6-16-15,3 5-8 16,5 3-2-16,3 8 0 16,3 12 3-16,6 6-1 15,1 8 1-15,3 7 0 16,3 5-1-16,-3 2 1 16,1 2-1-16,-2-1 1 15,-4-5-1-15,-3-5 0 0,-3-1 0 16,-4-12-1-16,-3-4 1 15,-2-6-1-15,-3-7 1 16,-4-6 1-16,-1-3-1 16,-2-7 3-16,0-11 2 0,-11-7-3 15,-7-9-2-15,-6-8 1 16,-8-3-1-16,-7-5 1 16,-10-4-1-16,-1 1 1 15,-4 3 0-15,2 0 4 16,6 6 5-16,6 1 8 0,10 7 4 15,13 3-3-15,10 2-8 16,7 3-10-16,14-2-4 16,17 1-5-16,11 4 7 15,9 4 4-15,12 4 1 16,0 9-4-16,1 8 0 16,-4 1-2-16,-10 16 2 0,-7 4-1 15,-14 5-5-15,-13 1-3 16,-9 3 1-16,-7 1-2 15,-3-2 0-15,-14-1-7 16,0-2-17-16,-2-5-20 16,4-8-26-16,3-7-51 0,5-6-89 15</inkml:trace>
  <inkml:trace contextRef="#ctx0" brushRef="#br0" timeOffset="157650.2201">30911 11492 422 0,'0'-11'-18'0,"0"-1"54"16,-2 7-18-16,0 5-6 16,1 0-9-16,-2 8-8 15,3 12 3-15,0 10 2 16,0 10 0-16,0 7-1 15,0 8 2-15,10 0-1 16,-2 0 1-16,9-5-1 16,2-8 0-16,6-7 0 0,9-10-2 15,5-10-1-15,9-2 0 16,-4-7-7-16,5-6-25 16,-5-4-51-16,-5-16-128 15</inkml:trace>
  <inkml:trace contextRef="#ctx0" brushRef="#br0" timeOffset="158228.5227">31337 11421 511 0,'-3'-16'-32'16,"1"0"72"-16,2 10-21 15,0 6-18-15,6 13-33 16,3 6 24-16,3 10 6 0,3 3-2 16,2 2-2-16,0 0-1 15,0-4-2-15,4-3 3 16,-7-4 5-16,2-3 0 16,-4-8 1-16,-2-3 0 0,-5-5 0 15,-1-4 0-15,-4 0 4 16,0-11 15-16,-2-5-10 15,-9-9-8-15,-5-3 3 16,-6-4-3-16,-2-4 0 16,-5-2 1-16,0 1 0 15,4 0 2-15,5 1 5 16,6 2 1-16,2 4 0 0,11 1-3 16,1 4-7-16,7 1-1 15,13 5-4-15,10 0 1 16,8 6 2-16,7 2 2 15,7 8 2-15,-2 3-1 16,-3 0-2-16,-8 14-1 0,-11 5-2 16,-13 7-7-16,-10 4 0 15,-5 2-2-15,-20-2 10 16,-2 2 1-16,-2-3 2 0,5 0 0 16,4-6 0-16,6-4 0 15,8-1-2-15,1 0 0 16,0-4-4-16,10-1 6 15,7-1-4-15,3-1-10 16,4-4-9-16,3-2-17 16,2-3-28-16,-2-2-52 0</inkml:trace>
  <inkml:trace contextRef="#ctx0" brushRef="#br0" timeOffset="158400.7379">31917 11449 382 0,'7'0'42'16,"-2"-2"7"-16,5 2-41 0,5 8-7 16,3 4 0-16,5 8-1 15,4 0 1-15,-3-1-2 16,-2 2-36-16,0-6-32 0,-5-8-70 16,-7-7-99-16</inkml:trace>
  <inkml:trace contextRef="#ctx0" brushRef="#br0" timeOffset="158666.3361">31821 10837 497 0,'0'-23'-31'0,"9"2"67"16,22 4-33-16,15 9-8 15,12 8 7-15,11 6 3 16,11 17-6-16,0 14 0 16,-1 11 0-16,-5 14 2 15,-8 8-1-15,-14 7 1 16,-6 5-2-16,-19 3 2 0,-12 1-6 16,-11 0-11-16,-6-1-18 15,-18-3-33-15,-4-7-111 16</inkml:trace>
  <inkml:trace contextRef="#ctx0" brushRef="#br0" timeOffset="159791.3791">28772 11344 141 0,'-6'4'1'16,"3"-4"10"-16,-1 3-3 0,3-1-1 16,1 0-4-16,0 2 1 15,-2-3 4-15,2 1 4 16,0-2 1-16,0 2 0 15,0-2-2-15,2 0 10 16,6 0-10-16,11-4 8 16,8-8 8-16,9-10-19 0,10-5-1 15,15-7-5-15,9-3 1 16,11-6-3-16,7-3 1 16,3-2 0-16,6-6 21 15,4 4-5-15,-2-3-1 16,3-1 0-16,-3 4 0 15,3 0-6-15,-1 2-2 16,-6 3 1-16,-3 5 0 0,-6 0-5 16,-11 8-1-16,-9 7-2 15,-10 4-2-15,-13 5 2 16,-9 8-2-16,-12 5-24 16,-12 3-13-16,-10 0-58 0,0 2-64 15</inkml:trace>
  <inkml:trace contextRef="#ctx0" brushRef="#br0" timeOffset="162431.8147">26168 15502 223 0,'13'-5'17'0,"0"-1"-4"15,2 3-12-15,4-4 1 0,2-2 0 16,4-8 17-16,5 0 20 15,4-8-9-15,12-7-13 16,3-4-7-16,11-7-7 16,3-3-1-16,9-2-1 15,3-8 0-15,5 1 0 0,8-6 5 16,2-3 3-16,10-6 2 16,11-5 7-16,4 2-4 15,9-9 3-15,8-1-6 16,7 1-5-16,8-2-3 15,0 0-2-15,6-4 0 0,-1 0 2 16,3 0-5-16,-4 0 4 16,-2 1-2-16,-2 0 1 15,2-1 0-15,-2 4-1 16,4 2 0-16,-7-3 1 16,0 3-2-16,-1 2 2 15,1-2-1-15,-4 3 0 0,-2-3 0 16,-2 2-1-16,1 1-1 15,-6 6 0-15,-4 2-1 16,-8 1 5-16,-4 6-2 16,-6 3-1-16,-6 2-2 0,1-1-3 15,1 1 14-15,-1 2-8 16,1 3 0-16,3 1 1 16,1 4-1-16,-7 7-3 15,-11 4-1-15,-7 6-8 16,-15 7-20-16,-21 5-31 15,-21 5-50-15</inkml:trace>
  <inkml:trace contextRef="#ctx0" brushRef="#br0" timeOffset="164041.085">28368 15065 320 0,'-11'-9'8'0,"-2"-2"32"15,4 8-12-15,2-1-14 16,2 4-5-16,5 0-4 16,0 4-3-16,0 10-3 0,9 7 1 15,1 8 0-15,3 1 0 16,1 6 0-16,1-2 0 16,-4-2-6-16,-3-5 0 15,0-6 0-15,-6-8 3 16,-2-6 3-16,0-5 1 15,0-2 1-15,-10-8 7 0,-4-6-5 16,-4-9-4-16,-1-7 1 16,1-10 2-16,-4-6-3 15,4-6 1-15,2-5 0 16,5-2-1-16,4 4 3 16,6 1 2-16,1 8 0 0,0 9 2 15,10 5-1-15,2 9 0 16,1 7 0-16,1 12-5 15,-1 4-3-15,-6 8 1 16,-1 19 4-16,-6 8 0 16,0 3-1-16,-7 6-3 15,-6-4-4-15,4-4-4 0,2-10-7 16,3-8-1-16,4-7-17 16,2-11-40-16,12-1-49 15,4-17 10-15</inkml:trace>
  <inkml:trace contextRef="#ctx0" brushRef="#br0" timeOffset="164619.1697">28554 14695 410 0,'0'3'42'0,"-1"11"-32"15,1 4-10-15,0 10 0 16,0 6 0-16,5 6 0 15,10 0 0-15,0 0 0 16,7-5 0-16,5-6-2 0,2-7-1 16,0-5-3-16,1-10-13 15,1-7-5-15,-2 0-18 16,-7-11-10-16,0-8-30 16,-3-4 21-16,-11-8-10 15,-4-3 16-15,-4 0 49 0,0 1 45 16,-7 4 10-1,-6 4 17-15,2 7 52 0,1 8-38 16,3 6-39-16,-1 4-14 16,4 0-12-16,4 4-10 15,0 10-6-15,2 3 1 16,11-1-1-16,6 1 0 0,3-3-4 16,5-3 3-16,2-7 1 15,2-1-1-15,-4-3 6 16,-3 0-5-16,-2-9-1 15,-6-4-3-15,0-2 6 16,-4-7-1-16,-4-4 0 0,-3 0 4 16,-1-4-1-16,-2 0-2 15,-2 5 1-15,0 3 2 16,0 4 8-16,0 10 5 16,0 5-9-16,0 0-4 15,0 3 4-15,0 6-9 16,0 6 1-16,5 2 1 0,6 7-1 15,3-3-1-15,6 0-2 16,4-1-3-16,2-8-7 16,4-1-11-16,4-6-14 15,-6-2-42-15,0-6-38 0,-2-6 2 16</inkml:trace>
  <inkml:trace contextRef="#ctx0" brushRef="#br0" timeOffset="164775.4054">29387 14610 253 0,'0'-6'87'15,"0"0"-38"-15,0 2-18 0,-1 4 2 16,1 0-9-16,0 0-20 16,0 10-6-16,5 1 2 15,6 6-1-15,3-1-9 16,3-4-27-16,-1-3-22 16,-2-9-51-16,-3 0-68 15</inkml:trace>
  <inkml:trace contextRef="#ctx0" brushRef="#br0" timeOffset="164978.5142">29489 14141 513 0,'24'-14'4'0,"7"3"1"15,12 11-6-15,2 5 0 16,4 26-5-16,-7 13 9 15,-4 15-2-15,-11 11-11 0,-5 3-11 16,-8 4-15-16,-10-2-21 16,-4-9-47-16,-8-10-35 15</inkml:trace>
  <inkml:trace contextRef="#ctx0" brushRef="#br0" timeOffset="165806.5917">27877 15499 224 0,'6'5'-16'0,"1"2"-11"0,0 0 4 15,6-2 16-15,3-3 5 16,3-2 5-16,10-7 23 16,5-12 14-16,12-10 12 15,4-10-20-15,11-11-16 16,9-11-7-16,10-10-3 0,10-10 1 15,5-4-4-15,8-3 0 16,4-3-2-16,3 2 1 16,-1 2 7-16,5 3 7 15,-2-2 0-15,0 6-4 16,-5 7-8-16,-2 7-1 16,-13 9-3-16,-9 12-2 0,-14 11-30 15,-16 11-36-15,-18 9-48 16,-14 5-11-16</inkml:trace>
  <inkml:trace contextRef="#ctx0" brushRef="#br0" timeOffset="166837.7563">26004 15516 2 0,'0'-1'343'0,"0"-3"-328"16,0 2-3-16,0 2-9 15,0 0-1-15,0 7-5 0,0 9 4 16,0 7 1-16,-1 8-1 16,-5 10 2-16,3 7 3 15,-4 4 0-15,-2 7 0 16,-2-1 0-16,-1-2-3 15,-3-8-1-15,-3-5-2 0,2-9 1 16,-2-8 0-16,-2-5 1 16,2-10 6-16,0-3-1 15,0-6-4-15,-1-2 2 16,-1-6 6-16,0-8-7 16,-1-7 0-16,-1-5-1 0,4 1 0 15,0-1 3-15,2-1 5 16,4 4-3-16,0 5 0 15,7 2 0-15,1 3-2 16,3 4-4-16,1 4-1 16,0 0-3-16,0 0-1 15,8 1 2-15,11 0 1 0,3 1-1 16,6-1 1-16,12 4-1 16,6 0 1-16,4 0 1 15,8 0 0-15,1 2-1 16,1 0 0-16,-1-2 1 0,4 0-5 15,-6 0-23-15,-3-2-31 16,-6-9-62-16</inkml:trace>
  <inkml:trace contextRef="#ctx0" brushRef="#br0" timeOffset="169337.5797">15954 16986 481 0,'-9'-30'11'0,"1"3"-4"0,3 4-6 16,5 7 0-16,0 5 0 15,2 4-3-15,8 2-3 16,0 5 1-16,2 0-4 16,5 1-2-16,1 12 5 0,-2 10-8 15,6 9 6-15,-3 11 8 16,1 7-1-16,-3 11 0 16,0 8 1-16,-4 1 0 15,-4 1-1-15,-2-4 2 16,-4-5 0-16,3-12-1 0,-5-13 0 15,2-9-1-15,-1-13 0 16,-2-10 1-16,0-5 18 16,-2-2 14-16,-9-16-18 15,-2-9-12-15,-7-4-3 16,-2-9-3-16,2-4-2 16,-1-8 4-16,3 0 0 0,6-3 0 15,7-4 1-15,5 2-1 16,1 0-6-16,13 4 7 15,8-1-2-15,5 6-3 16,6 6 9-16,1 9-10 16,3 6 1-16,3 9-2 0,-2 9 6 15,-4 9-2-15,-5 4-2 16,-8 15 2-16,-7 12-1 16,-8 4 4-16,-6 8 0 15,-13 9 0-15,-10 0 2 16,-6 1-6-16,0-5-11 0,4-6-22 15,6-14-22-15,9-12-41 16,8-13-20-16</inkml:trace>
  <inkml:trace contextRef="#ctx0" brushRef="#br0" timeOffset="169634.4201">16638 16738 508 0,'-2'0'20'15,"-3"0"-12"-15,3 0-8 16,-1 5-13-16,1 13-17 16,-1 9 22-16,-1 9 7 15,-4 10 2-15,5 9-1 16,-2 5 0-16,1 2 0 0,4-1 1 15,0-4 0-15,2-5-1 16,8-8-2-16,9-5 1 16,1-5-5-16,2-7-12 15,5-6-11-15,2-5-6 16,-2-9-33-16,0-7-31 0,-1-1-64 16</inkml:trace>
  <inkml:trace contextRef="#ctx0" brushRef="#br0" timeOffset="170196.8921">17018 16770 495 0,'0'-16'5'0,"0"2"7"16,-2 3-10-16,2 9-4 15,2 2-6-15,10 13-15 16,2 10 13-16,2 11 5 16,0 9-4-16,-1 2-2 15,-5 3-4-15,2-6 2 0,-4-4 3 16,-2-11 9-16,-1-8 2 16,-2-8-1-16,-3-4 1 15,2-7 4-15,-2 0 18 16,0-4 3-16,0-11-9 15,-3-7-14-15,-4-5-1 16,-6-7 1-16,0-3 0 0,-1-6 1 16,0 0 0-16,1-3-3 15,5 3 0-15,0-1-1 16,6 2 1-16,2 0-2 16,0 4 0-16,13 0 0 15,3 6-2-15,4 0 2 0,2 7-2 16,-1 6-7-16,0 6 7 15,0 9 2-15,-6 4-3 16,-5 6-5-16,-7 12 6 16,-3 5 3-16,0 8 1 15,-3 1 2-15,-7 3-3 0,0-5 0 16,3 1 1-16,5-4-1 16,2 0 0-16,0-2 0 15,10-3-1-15,6 9 1 16,3 1-16-16,2 4-24 15,0-1-30-15,-1-1-76 16</inkml:trace>
  <inkml:trace contextRef="#ctx0" brushRef="#br0" timeOffset="170400.0312">17393 16990 474 0,'0'-4'52'15,"2"1"-4"-15,1 3-35 16,4 0-15-16,3 8 0 16,5 10 3-16,1 8-5 0,2 7-17 15,1 3-9-15,-4 1-9 16,-3-1-31-16,-4-5-60 16,-2-10-92-16</inkml:trace>
  <inkml:trace contextRef="#ctx0" brushRef="#br0" timeOffset="170728.0908">17883 16383 478 0,'2'-5'12'16,"-2"-13"18"-16,0 13-15 16,0 5-10-16,3 1-9 0,2 15-6 15,2 9 9-15,5 11 2 16,2 10-1-16,-2 9 2 16,3 6-2-16,-1 5 0 15,1 2 1-15,-3-6-1 16,-1-2 1-16,-2-7-1 15,3-9-15-15,-2-6-18 0,-3-9-11 16,3-11-23-16,-1-10-64 16,2-8-88-16</inkml:trace>
  <inkml:trace contextRef="#ctx0" brushRef="#br0" timeOffset="171118.7014">18213 16694 410 0,'3'-6'52'0,"-3"3"-9"16,0 3-32-16,5 0-13 16,0 0-11-16,2 10-2 0,3 4 14 15,3 6 0-15,1 0-11 16,3 3-3-16,2-2 6 16,1-3-1-16,0-2-3 15,1-7 2-15,-1-2-1 16,-3-7 2-16,-3 0 14 15,-2-5 6-15,-1-8 13 0,-4-5-6 16,0-3-1-16,-1-2-7 16,0 0-11-16,-3 0 3 15,-1 0 5-15,0 4-4 16,-1 7-10-16,-1 5 15 16,0 2-5-16,2 5 1 0,-2 0-6 15,4 10-3-15,1 10 9 16,0 0-2-16,1 4 0 15,1 5-2-15,2 0-16 16,-4-3 0-16,3 0-2 0,-1-5-8 16,5-4-14-16,0-4-22 15,3-6-12-15,0-5-49 16</inkml:trace>
  <inkml:trace contextRef="#ctx0" brushRef="#br0" timeOffset="171353.0594">18727 16870 374 0,'0'-7'36'15,"-2"0"2"-15,-2 0-19 16,4 1 3-16,0 3 3 16,0 1-4-16,0 2-10 0,0 0-10 15,0 5-2-15,2 6 0 16,3 5 1-16,2 2 1 15,1 5-1-15,-1-1-1 16,0-1-25-16,-2-3-22 0,1-5-8 16,0-8-64-16,-1-5-51 15</inkml:trace>
  <inkml:trace contextRef="#ctx0" brushRef="#br0" timeOffset="171681.153">18779 16148 460 0,'14'-11'5'15,"4"2"-8"-15,11 9 4 16,5 3-1-16,7 21-1 15,5 11 1-15,1 15-2 16,2 11-6-16,-3 10 1 0,-7 4-1 16,-7 7 3-16,-6-2 4 15,-6 3 2-15,-6-5-1 16,-9-1 0-16,-2-7 1 16,-3-6 0-16,0-9-1 15,-5-5-4-15,-5-9-27 0,2-10-25 16,-3-10-55-16</inkml:trace>
  <inkml:trace contextRef="#ctx0" brushRef="#br0" timeOffset="172056.1221">19788 16590 34 0,'-8'7'421'0,"3"-7"-395"16,4 0-17-16,1 0-8 15,0 0-2-15,0 0 1 16,0 2-3-16,0-2-2 16,8 0-15-16,9 0 23 15,5 0-8-15,4 0 2 0,1-4-11 16,2 3-21-16,-2-1-3 16,-7 2 9-16,-5 0-26 15,-9 10 3-15,-6 7 6 16,-6 2-22-16</inkml:trace>
  <inkml:trace contextRef="#ctx0" brushRef="#br0" timeOffset="172196.757">19740 16967 217 0,'0'5'86'0,"0"-5"-15"16,8 0-36-16,16-9-12 0,5-6-19 15,10 0-4-15,10-5-2 16,7-5-26-16,6 0-45 15,3-5-78-15</inkml:trace>
  <inkml:trace contextRef="#ctx0" brushRef="#br0" timeOffset="172899.8233">21318 16408 465 0,'0'-7'28'0,"0"1"-12"16,0 1-9-1,0 5 0-15,0 0-7 0,0 0 0 16,-4 2-4-16,-6 11-13 16,-7 9 12-16,-2 5 5 15,-8 6 0-15,-5 5 0 16,-1 4 0-16,-3-2 0 0,0 2 0 15,0-5 0-15,-1-1 2 16,-1-6-2-16,0-1 0 16,0-3 1-16,4 0-1 15,4-8 0-15,6-6-1 16,5-3-7-16,2-8-1 0,7-1 5 16,-3-3 3-16,6-13 2 15,2-3-1-15,1-10 1 16,4-2 0-16,0 1 2 15,0 2 5-15,4-1 7 16,3 2 4-16,2 4-8 16,0 2-1-16,0-1-6 0,1 2-1 15,3-1 0-15,3 4-2 16,2 0 0-16,-1 3-1 16,0 3-1-16,3 0 0 15,-2 8 2-15,4 3-2 0,1 0 0 16,1 14-1-16,0 6 2 15,3 5-2-15,0 7 3 16,0 2-1-16,2 5 0 16,-4 2 0-16,4-2 1 15,2 3 1-15,-4-5-2 16,1 2-11-16,0-5-12 0,1-3-24 16,-4-6-36-16,1-6-103 15</inkml:trace>
  <inkml:trace contextRef="#ctx0" brushRef="#br0" timeOffset="173806.0081">22402 16595 321 0,'-7'-7'108'15,"2"-2"-85"-15,3 2-8 16,0 2-3-16,1 5-7 15,-3 0-4-15,2 7-5 16,-1 9-12-16,-1 7 13 0,2 11 3 16,-2 7 0-16,1 6 0 15,-1 4 0-15,3 1 0 16,-3-4 1-16,1-3-1 16,1-9 1-16,0-10-1 0,0-8 1 15,1-9-1-15,1-6 3 16,0-3 0-16,0 0 4 15,-6-6 7-15,2-14-2 16,-5-7-10-16,-6-8-1 16,3-10-2-16,-2-2 0 0,-1-3-1 15,3 2 3-15,7 0-1 16,2 2 0-16,3 1 1 16,5 6-1-16,9 3-2 15,8 4-2-15,0 3-4 16,7 6 2-16,2 6-1 15,1 4-5-15,-2 6 3 0,-3 5 7 16,-1 2 0-16,-4 5 2 16,-9 12 0-16,1 2 0 15,-6 7 2-15,-4 3 0 16,-4 4 1-16,-2-1-1 16,-8 0 0-16,-4-2-3 0,-1-2 0 15,-2-2-21-15,7-7-29 16,5-4-79-16,3-12-16 15</inkml:trace>
  <inkml:trace contextRef="#ctx0" brushRef="#br0" timeOffset="174087.2242">22902 16462 414 0,'0'0'60'15,"0"0"-33"-15,-2 0-25 16,-6 10-4-16,-2 12-2 16,-7 8 4-16,0 9 0 15,-1 9 0-15,-2 11 0 16,6 0 2-16,0 3-2 16,8-2 1-16,6-7-1 0,0-5 0 15,11-7 0-15,6-7-3 16,9-3-11-16,1-10-14 15,5-7-5-15,-2-9-14 16,-1-5-78-16,3-14-106 16</inkml:trace>
  <inkml:trace contextRef="#ctx0" brushRef="#br0" timeOffset="174649.6851">23169 16638 350 0,'-4'-5'14'16,"3"-1"-6"-16,-1 3-6 15,2 3-1-15,-4 0 2 16,4-2 6-16,-1 2 0 15,-1 0-1-15,0-2 6 16,1 2 4-16,1 0-4 0,-2 0-1 16,2 0-4-16,0 0-8 15,0 13-6-15,0 1 5 16,0 8 1-16,0 4 0 16,0 3 0-16,2-1 0 15,4 1 0-15,3-6-2 16,3-2-9-16,2-3 0 0,6-7 1 15,-3-8 0-15,3-3 7 16,0 0-3-16,-2-3 2 16,3-11 4-16,-7-4 0 15,1-3 2-15,-3-5 2 16,0 2 3-16,-5-3-2 0,0 2 2 16,-2 1-1-16,-3 5 1 15,1 3 0-15,-1 5 8 16,-2 6 3-16,0 1-10 15,3 4-4-15,-3 0-5 16,0 9-5-16,0 7-2 0,0 4 7 16,0 7 1-16,0 3-1 15,1 0-6-15,1 1-25 16,2-1-6-16,3-3-18 16,1-6-58-16,2-5 4 15</inkml:trace>
  <inkml:trace contextRef="#ctx0" brushRef="#br0" timeOffset="174852.8068">23541 16898 408 0,'1'-5'31'16,"4"0"8"-16,-5 2-16 15,2 1-11-15,1 2-7 16,0 5-8-16,3 11 2 15,-5 5-4-15,3 6-3 0,-4 6-16 16,0 4-8-16,-4-5-26 16,-1-7-73-16,2-7-32 15</inkml:trace>
  <inkml:trace contextRef="#ctx0" brushRef="#br0" timeOffset="175618.3763">23767 16631 223 0,'0'-9'98'0,"0"-4"-54"16,0 3-18-16,0 1-15 0,0 0-2 16,0 0-5-16,0 0-3 15,-1 2-1-15,1-4-5 16,-2 3 2-16,2-4 4 16,0 2 1-16,0-1 5 0,-2 2-3 15,2-3 5-15,-1 3 3 16,1 0-4-16,0 2 4 15,0 0 3-15,0 1-5 16,0 3-5-16,0 1-2 16,0 0-2-16,0 2-2 15,0 0 0-15,0 4-3 0,0 12 0 16,1 7 2-16,3 8 3 16,1 8 4-16,0 7 6 15,2 4 0-15,-3 4-5 16,4-1-4-16,-2 0-1 0,0 1-1 15,-1-6-20-15,0-3-14 16,3-8-16-16,-3-6-22 16,0-8-20-16,2-7 31 15,0-10-20-15</inkml:trace>
  <inkml:trace contextRef="#ctx0" brushRef="#br0" timeOffset="176165.2303">24105 16672 423 0,'9'-23'23'0,"-2"1"2"15,-2 6-11-15,1 2 3 16,-4 5-3-16,0 4-2 16,1 5-8-16,-3 0-4 15,4 3-3-15,-3 15-5 0,1 9 4 16,-2 11 4-16,0 8-1 15,0 6-4-15,0 1-18 16,-2-3 2-16,-1-5 1 16,-1-12 2-16,3-6 14 15,1-12 4-15,0-5 0 16,0-5 0-16,0-5 6 0,0-1 14 16,0-15-5-16,-2-4-8 15,-3-8-1-15,2-6-3 16,-2-7 0-16,0-2-1 15,1-4-2-15,4 3 1 16,0 1-2-16,2 2 0 0,8 3-4 16,5 8 2-16,2 5-3 15,7 5-4-15,0 8-12 16,3 7 12-16,0 5 5 16,-3 0 1-16,-2 7-2 15,-9 9-4-15,-4 3 2 0,-9 8 4 16,0-2 4-16,-13 4 0 15,-5 1 5-15,-4-1 4 16,1-3-1-16,1-2 1 16,2-1-1-16,8-2-1 15,4-1-3-15,6-2-3 0,0 2 0 16,11-3 0-16,9 0-8 16,3 2-18-16,5-5-23 15,7-1-51-15,-1-4 0 16</inkml:trace>
  <inkml:trace contextRef="#ctx0" brushRef="#br0" timeOffset="176321.4894">24509 16947 157 0,'16'-7'127'16,"-3"0"-48"-16,-3-1-30 15,-1 5-9-15,-1 1-16 16,1 2-7-16,-2 2-10 16,-1 11-6-16,4 6 0 15,-3 4 0-15,0 5-4 0,0 2-19 16,1-2-26-16,-3-3-19 15,0-9-56-15,1-11-18 16</inkml:trace>
  <inkml:trace contextRef="#ctx0" brushRef="#br0" timeOffset="176602.6806">24670 16492 409 0,'17'-5'24'16,"0"-1"-14"-16,3 6-11 15,4 0 0-15,2 18 2 16,1 8-2-16,-1 8 2 16,-5 13-2-16,-8 6 2 0,-7 8-2 15,-6 5 1-15,0 2 4 16,-13 0 1-16,-8-4 0 15,2-3-4-15,1-10-2 16,2-8-25-16,7-11-40 16,7-12-69-16,2-13-93 15</inkml:trace>
  <inkml:trace contextRef="#ctx0" brushRef="#br0" timeOffset="176883.9482">25154 16793 474 0,'1'-3'36'0,"1"-1"-20"0,5 4-17 16,4 7-6-16,3 9 9 15,0 8-1-15,6 4 0 16,1 2-3-16,-4 4-21 15,0-3-12-15,-5-4-3 16,-1-5-7-16,-2-7-15 16,-6-6-2-16,1-5 37 0,-2-4 22 15,-1-6 10-15,-1-6-12 16,0-10-37-16,0-3-76 16</inkml:trace>
  <inkml:trace contextRef="#ctx0" brushRef="#br0" timeOffset="177024.5298">25320 16827 245 0,'0'-7'83'0,"-1"5"-37"0,-6 2-35 16,-7 7-10-16,-3 11 0 16,-7 7 4-16,-3 5-1 15,0 8-3-15,0 1-1 16,5-1-8-16,5-10-55 0,10-6-78 16</inkml:trace>
  <inkml:trace contextRef="#ctx0" brushRef="#br0" timeOffset="177508.8671">25586 16763 462 0,'7'4'37'0,"-1"3"-33"16,-3 7-10-16,2 5 4 0,0 10 0 15,-2 3 0-15,-3 6 0 16,0 1-6-16,0 1-4 16,0-2-2-16,0-2 0 15,0-7 4-15,0-6 6 16,0-9 3-16,0-5 2 0,0-3-1 16,0-6 6-16,0 0 19 15,0-8-2-15,0-6-15 16,-3-9-7-16,-3-9-10 15,0-4 0-15,1-5 1 16,2-4 1-16,3-1 3 16,0 2 4-16,1-1 3 0,12 7 3 15,1 5-2-15,4 4-2 16,4 6-3-16,1 5 0 16,-1 7-1-16,5 4-2 15,-4 7 0-15,-1 0-2 16,-4 5-1-16,-6 12-6 0,-7 2 4 15,-5 2 6-15,-7 5 0 16,-14-2 3-16,-10 3 1 16,-6 0 4-16,1-4-2 15,-8 0-2-15,10-5-11 0,7-4-69 16,8-5-79-16</inkml:trace>
  <inkml:trace contextRef="#ctx0" brushRef="#br0" timeOffset="177758.8485">25983 16731 78 0,'0'21'362'15,"0"-1"-358"-15,-3 3-4 0,-9 11 0 16,4 7 0-16,-3 4 0 15,7-1 2-15,4 2 0 16,0-8 2-16,17-2 0 16,4-6-1-16,8-7-3 15,3-7-3-15,6-5-28 0,3-9-39 16,3-4-98-16</inkml:trace>
  <inkml:trace contextRef="#ctx0" brushRef="#br0" timeOffset="178290.061">26464 16815 391 0,'0'12'67'16,"0"4"-61"-16,0 8-14 15,-3 7 8-15,-1 9 1 0,-1 5 0 16,-2 1 0-16,-3-3-5 15,3-4-17-15,4-10-4 16,-1-8 8-16,3-9 13 16,1-6 4-16,0-5 2 15,0-1 12-15,0-7 15 0,0-8-16 16,0-11-10-16,0-6-2 16,0-5 1-16,0-6 2 15,0-2-4-15,0-1-3 16,0 0 3-16,5 3-1 15,3 4 0-15,7 6 1 0,1 3 1 16,2 7-1-16,3 3-1 16,-1 4-2-16,4 7 1 15,0 2-3-15,1 5-2 16,-4 2-4-16,-1 4 3 16,-8 14 1-16,-2 3 2 15,-9 8 3-15,-1 3 2 0,-11 2 2 16,-5 5-1-16,-4-2 5 15,-2-3 3-15,5-2-1 16,2-3 2-16,6-4-2 16,4-3-2-16,5-4-1 15,0-1-4-15,11-1 0 0,2 2-1 16,4-4 1-16,5 3-16 16,0-4-17-16,-3-2-47 15,3-5-63-15</inkml:trace>
  <inkml:trace contextRef="#ctx0" brushRef="#br0" timeOffset="178461.9585">26793 17090 60 0,'10'-2'349'0,"-6"-11"-302"16,0 8-16-16,0 5-9 16,-1 0-10-16,2 7-11 0,1 9-2 15,1 6 2-15,-1 3-1 16,-1 3-3-16,0-3-30 15,1-1-22-15,2-12-64 16,2-7-84-16</inkml:trace>
  <inkml:trace contextRef="#ctx0" brushRef="#br0" timeOffset="178711.904">27109 16527 448 0,'22'-5'3'15,"3"5"3"-15,2 5-4 16,0 20 1-16,5 15 0 0,-4 15 9 16,-6 11 10-16,-5 12 1 15,-12 8-6-15,-5 4-5 16,-17-2-4-16,-17 2-2 15,-10-1-4-15,-14-6-18 16,-10-8-59-16,-13-13-108 16</inkml:trace>
  <inkml:trace contextRef="#ctx0" brushRef="#br0" timeOffset="182227.2746">11707 12855 215 0,'-3'0'61'0,"3"0"-24"15,-2 0-17-15,2 0-8 16,0 0-10-16,0 0-5 0,0 0 0 16,2 0 3-16,5 0 1 15,6 0 4-15,1 0-1 16,9 0 3-16,4 0 3 16,4 0-3-16,5 0-1 15,3 0 3-15,5 0-6 0,-2 2 1 16,1-2-2-16,4 0 1 15,-2 0-3-15,0 0 1 16,1 0-2-16,-2 0 3 16,0 0-3-16,-3 0 2 15,-6-2-1-15,-4 2 1 16,-1 0-1-16,-7 0-2 0,-1 0-2 16,-4 0 8-16,-2 0-3 15,0 0-6-15,-5 3-1 16,-4-1-2-16,-2 3-8 15,-2-1-20-15,-3 5 0 16,-3-2-13-16,-9 1 1 0,-5-3-68 16</inkml:trace>
  <inkml:trace contextRef="#ctx0" brushRef="#br0" timeOffset="183664.6891">10797 12940 246 0,'7'0'40'0,"2"0"-29"16,1-3-11-16,7-1 3 15,0 1-1-15,-3 0-1 16,1-1-1-16,2 2 1 16,0 2-1-16,-2-2 1 15,2 2-1-15,2 0 1 16,-1 0-1-16,4 0 1 0,1 0-1 15,2 0 0-15,2 2 0 16,4-2 0-16,1 0 2 16,2 0-4-16,3 0 4 15,4 0-1-15,1-4-2 16,3 2 3-16,2-1-1 0,5-1 3 16,0 3-4-16,7-1 1 15,-3 0-1-15,3 0 1 16,-1 1-2-16,1-1 2 15,-1 0-1-15,-2-1 0 16,-3-1 1-16,1 0-1 0,-2 1 7 16,-4-2 14-16,-1 1-13 15,-6 0-4-15,-2 4-4 16,-6-2 2-16,-3 2-4 16,-6 0-27-16,-7 0-25 0,-7 0-13 15,-7 2-25-15</inkml:trace>
  <inkml:trace contextRef="#ctx0" brushRef="#br0" timeOffset="184227.1438">10646 13021 214 0,'0'0'105'16,"0"0"-74"-16,9 0-69 16,9 0 4-16,3 0 30 15,5-4 0-15,6 2-5 16,2 1-5-16,3-1 4 15,7 2 2-15,1-2 10 0,5 0-2 16,4 1 15-16,7-1 3 16,4-2-7-16,3 1-5 15,3-1-1-15,5-1 6 16,-1-2-3-16,1 0 5 16,-2-1-3-16,-1 1 3 15,-4 0-1-15,-1 0 1 0,-2 0-1 16,-5 1-4-16,-1 3-2 15,-5 0-2-15,-7 3-3 16,-2 0 0-16,-7 0-1 16,-7 3-21-16,-8 0-54 0,-10 1-65 15</inkml:trace>
  <inkml:trace contextRef="#ctx0" brushRef="#br0" timeOffset="188133.7185">11091 12925 206 0,'9'0'40'0,"2"-2"-33"0,2-2-2 16,5-1 5-16,1-1-2 15,3 1-2-15,0 2-4 16,0-2-1-16,-2 0 0 0,1 4-1 16,-4-3 0-16,-2 2 0 15,-3-1 1-15,-1 1-1 16,0 1 1-16,-4-3-1 15,2 0 1-15,-2 0 1 16,-1 1 6-16,-1 1-1 16,-2 0 3-16,1 1-5 15,-2 1-3-15,-2 0-8 0,0 7-44 16,0 2-22-16</inkml:trace>
  <inkml:trace contextRef="#ctx0" brushRef="#br0" timeOffset="206351.2701">15913 12785 163 0,'-16'-5'13'0,"-4"-4"18"16,0 2-58-16,0 1 19 15,5-1 5-15,0 0 3 16,4 0 1-16,3 2-2 16,-2-2 3-16,1 1-2 15,-1 3 1-15,0 1 9 0,0-1 23 16,-1 1-11-16,3 2 13 16,1-2-7-16,4 2-7 15,-1 0-6-15,4 0-9 16,0 0-2-16,0 0-4 15,0 0 2-15,7 0 6 16,3 0-5-16,4 0 1 0,4 0 1 16,3 0-2-16,4 0 2 15,4 0-2-15,5 0 0 16,7 0 2-16,6 0-1 16,4 0 4-16,6 0-1 15,2 0-4-15,2 0-1 16,6 0-1-16,-4 0-1 0,2 0 1 15,-1 0-1-15,1 0 1 16,1 0-2-16,-3 0 3 16,3 0 2-16,0-6 3 0,3-2 6 15,-1-1-3-15,6 0 3 16,-6 0-9-16,1 0-2 16,-8 0 0-16,0 4-2 15,-13 1 1-15,-6 0-1 16,-7 4 0-16,-6 0 0 15,-8 0-3-15,-4 4-17 0,-5 3-18 16,-2 4-9-16,-7-4-28 16,-3-4-102-16</inkml:trace>
  <inkml:trace contextRef="#ctx0" brushRef="#br0" timeOffset="210741.5786">13163 12760 390 0,'-8'-12'-6'0,"-3"-4"16"0,4 3 0 15,4 3 2-15,2 4-1 16,1 1-8-16,0 3-2 16,9-1-3-16,4 3-1 15,3 0-1-15,5 0-3 16,3 0 2-16,-1 1-6 0,4 6-2 15,2-1 5-15,3 3 1 16,2-2 5-16,2 0 2 16,3 0 0-16,2 0 0 15,0 0 2-15,1 0-2 0,2 2 0 16,0 1 1-16,2-2-3 16,-4 3 3-16,3 0-9 15,-1-2-4-15,-2 0 3 16,0-4 7-16,-1 0 3 15,2-5-2-15,-5 2 3 16,0-2-2-16,-4 0 2 0,2 2-22 16,-11 2-15-16,-3-1-14 15,-8 1-19-15,-9-3-7 16</inkml:trace>
  <inkml:trace contextRef="#ctx0" brushRef="#br0" timeOffset="211100.9642">13034 12898 254 0,'5'0'21'0,"12"0"-17"16,8-2-7-16,9 1 5 16,6-1 1-16,7-2-2 15,2 2 1-15,7-2-1 16,5-1 1-16,9 0 1 0,8-1-1 15,6 4 1-15,12-1-1 16,2 3-2-16,8 0-2 16,5 0-52-16,3 0-48 15</inkml:trace>
  <inkml:trace contextRef="#ctx0" brushRef="#br0" timeOffset="211913.3708">18282 12791 271 0,'-13'-11'31'16,"2"-3"-10"-16,3 1-12 0,-2 1 7 16,5 4-5-16,-1 0 0 15,3 2-5-15,1 1 2 16,-1 2-4-16,3 1-3 16,0 0-2-16,-2 2 2 15,2 0-3-15,0 0-4 0,0 0-1 16,10 0 3-16,4 4 7 15,8 1-1-15,7 2 0 16,5 0-1-16,11 0 0 16,0 2-1-16,7 0-1 15,4 0-3-15,-1-2 6 16,6 4-1-16,0-4-1 16,2 2 0-16,1-4 0 0,2 0 0 15,2 1 1-15,3-3 1 16,1 1-2-16,0 0 1 15,-2-2 2-15,2-1-3 0,-8 1 0 16,-3 0 1-16,-1-1-1 16,-8 3 1-16,-5 0-1 15,-6 1-1-15,-5 0 2 16,-7 2-2-16,-4 0-8 16,-6 3-34-16,-6-2-4 15,-7-1-30-15,-6 1-5 16</inkml:trace>
  <inkml:trace contextRef="#ctx0" brushRef="#br0" timeOffset="212335.2638">18599 12905 210 0,'0'-10'27'0,"2"-2"-23"0,12 2-9 15,4 2 5-15,6 1 13 16,6 2-7-16,4 2 3 15,4 1-5-15,7 2 0 16,2 0-3-16,5 0 0 16,4 0-1-16,3 0 3 15,6 0 9-15,-3 0-2 0,3 0 0 16,0 0-5-16,-3 0-2 16,-2 0-2-16,-3 0 5 15,-4 0-7-15,-2 3 3 16,-8 1-2-16,-7 1 0 15,-3 2-2-15,-6 1-6 0,-8 0-22 16,-2-2-28-16,-4-5-31 16</inkml:trace>
  <inkml:trace contextRef="#ctx0" brushRef="#br0" timeOffset="215256.8914">16273 12801 59 0,'7'11'-59'0</inkml:trace>
  <inkml:trace contextRef="#ctx0" brushRef="#br0" timeOffset="216319.3177">10536 13813 132 0,'-8'-8'20'0,"-4"-2"3"15,5 1 7-15,2 0 14 0,2 0-11 16,1 2-11-16,0-1-7 16,2 3-10-16,0 0-4 15,0 2-5-15,2-1 9 16,3 2-3-16,2-2 0 16,5 3-2-16,3-1-2 0,4 2 4 15,4 0-2-15,8 0 3 16,3 0-1-16,1 3-2 15,10 7 0-15,2-2 1 16,3 2-1-16,6 0 0 16,-2-1 0-16,3 2-1 0,1-6-2 15,-2 0-10-15,-1-1 10 16,0-4 4-16,5 0 0 16,1 0 0-16,0 0 0 15,3 0 2-15,-1-4-1 16,2 1-2-16,-6-1 1 15,-1 3 1-15,-4-1 1 0,-6 2 1 16,-5-2 4-16,-5 0 0 16,-2 2 5-16,-7-2-1 15,-4 0-1-15,-5-1 1 16,-4-1 0-16,-4 1 2 16,-4 1-6-16,-3 0-2 0,-3 2-4 15,-2 0-3-15,0 0-8 16,0 13-46-16,-17 3-4 15,-15 4-64-15</inkml:trace>
  <inkml:trace contextRef="#ctx0" brushRef="#br0" timeOffset="219256.7212">10903 13700 314 0,'0'0'19'0,"0"0"-3"16,0-5-10-16,2 3-7 16,5 0-15-16,2 2-20 0,3-1 17 15,5 1 6-15,0-2-23 16,4 0-33-16,-2-1-13 16</inkml:trace>
  <inkml:trace contextRef="#ctx0" brushRef="#br0" timeOffset="219772.2976">12364 13598 83 0,'6'0'101'15,"-4"0"-50"-15,0 0-22 16,-2 0-8-16,0-1-5 16,2 1-7-16,-1 0 2 15,-1 0-4-15,0-2-5 16,0 2-2-16,0 0 0 0,0 0 2 16,0 0-1-16,0 0 1 15,0 0 11-15,0 0 2 16,0 0-7-16,0 0-2 15,0-2-3-15,0 2-1 0,0-2 0 16,0 2-2-16,-3 0 0 16,1 0-3-16,-1 0-4 15,-4 0-3-15,2 2-1 16,-5 7-24-16,1-3-29 16,-6 1-27-16,0 0-24 0</inkml:trace>
  <inkml:trace contextRef="#ctx0" brushRef="#br0" timeOffset="220209.7691">11246 13795 174 0,'-2'-4'11'0,"-1"1"-3"16,3 1 4-16,0 0-2 16,0 0 26-16,0 2-23 0,0-2-4 15,3 2-7-15,6 0 0 16,6 0-1-16,0 0-1 16,7 0-5-16,2 0-10 15,3 0 2-15,3 0 2 16,8-5-29-16,3 2 11 15,6-3 3-15,2 3 7 16,2-2-21-16</inkml:trace>
  <inkml:trace contextRef="#ctx0" brushRef="#br0" timeOffset="220428.5045">12040 13753 99 0,'0'0'69'0,"0"0"-39"0,0 0 3 16,0 0-16-16,0 0-1 15,0 0 4-15,-2 0-7 16,-2-3-6-16,1 1 2 16,-1 1-2-16,2-1-4 15,-2 2-2-15,-1 0-18 16,0 0-70-16,-2 0-23 15</inkml:trace>
  <inkml:trace contextRef="#ctx0" brushRef="#br0" timeOffset="222475.92">9739 13997 202 0,'-2'0'17'0,"-5"0"-9"0,4-2-9 15,1 0 4-15,2 0-1 16,0 0 14-16,0-1-16 16,0-1 1-16,4 1 1 15,3-5 1-15,3 0-5 16,7-5 7-16,4-1 4 0,7-6 3 16,6-3 6-16,5-2-4 15,5-3 2-15,2 1-8 16,-2 2-1-16,0 2-6 15,-5 3 0-15,-3 5 0 16,-4 7-1-16,-7 6-4 0,-6 2-36 16,-11 2-72-16</inkml:trace>
  <inkml:trace contextRef="#ctx0" brushRef="#br0" timeOffset="223725.8435">13784 13963 139 0,'-19'0'13'0,"3"0"-9"16,2-6 5-16,0 1 13 15,1 1 1-15,2 1-5 16,4-3 15-16,-2 1-5 15,3 1-11-15,3 1-10 16,1 1 1-16,2 0 2 0,0 2-6 16,0 0-9-16,0 0 0 15,11 0 6-15,2 0 4 16,2 0-3-16,6 0 1 16,-1 2 0-16,9-2 0 15,2 0 0-15,4 2-1 16,4-2-1-16,5 0 0 0,5 0 1 15,7 0-2-15,7-4 2 16,5 1-1-16,5 1-1 16,5 0 2-16,4 2-3 15,2 0 2-15,3 0-1 16,-1 0 0-16,4 0 1 0,2 0-2 16,5 0 1-16,-1 0 0 15,6 0 0-15,3 0 1 16,2 0-1-16,0-1 0 15,2-3 0-15,1 0 0 16,-1 0 0-16,-1 3 1 16,-6 1-2-16,-2 0 3 0,-3 0-3 15,-9 1 1-15,-3 5 0 16,0-2 0-16,-7-1 1 16,-4 1-1-16,-4-2 0 15,-4-1 1-15,-6 5-1 16,-8-3 0-16,-6 2 0 0,-4 3 0 15,-6 0 0-15,-7 7-1 16,-9 3-2-16,-11-1-47 16,-9-4-126-16</inkml:trace>
  <inkml:trace contextRef="#ctx0" brushRef="#br0" timeOffset="232788.8218">10494 8167 198 0,'-2'0'10'0,"-1"-2"-1"0,1-3 5 15,-1 3 3-15,3 1-10 16,0-2-4-16,0 3 1 16,0 0 1-16,0 0-4 15,0 0-1-15,5 0 4 16,3-1-3-16,6-1 2 0,5-2-1 16,4-1 19-16,4-1-13 15,11 2-6-15,-3-3 5 16,5-1-4-16,3 3 1 15,3 1-1-15,7 3-5 16,1 1 5-16,1 0-2 16,6 0 1-16,2 3-2 0,4 2 0 15,1 1 0-15,5-2-3 16,5-1 1-16,0-1-4 16,7 0 7-16,3-1 3 15,2-1-3-15,2 0-1 16,1 0-6-16,-1 0 12 0,1 0-7 15,-5 0 5-15,2 0-2 16,-10-3 3-16,0-1 5 16,-4 0-1-16,0-3-6 15,-4 0-2-15,-2 0 0 0,-1 0 0 16,-13-1-2-16,-3 5-34 16,-11 2-44-16,-7 1-18 15,-10 0-29-15</inkml:trace>
  <inkml:trace contextRef="#ctx0" brushRef="#br0" timeOffset="236804.195">14166 14037 215 0,'-4'-16'56'0,"2"-5"-8"0,1 1-9 16,1-1-8-16,0 5-8 15,0-2-15-15,0 2-4 16,1 0 1-16,1 2-5 16,2 1 1-16,-1 2 0 0,-1 3 1 15,0 1-1-15,-1 3 5 16,-1 4 3-16,4 0-5 16,-1 2-6-16,4 12-1 15,1 7 3-15,3 9-1 16,2 14 0-16,-1 4 1 15,-2 9 0-15,0 4-2 0,-1 8 2 16,-4 0 1-16,-2 3 0 16,-1-4 0-16,-2 1 0 15,0-1 0-15,0-4 3 16,0-1-1-16,0-4-2 16,-5-4-2-16,0-2 3 0,-4-5-5 15,-2-3-33-15,-3-9-17 16,-1-10-28-16,-4-11-35 15</inkml:trace>
  <inkml:trace contextRef="#ctx0" brushRef="#br0" timeOffset="237289.0101">13875 14155 421 0,'-2'-7'11'16,"-4"-4"9"-16,6 8-13 0,0 1-4 16,0 2-3-16,0 0 0 15,0 0-2-15,0-2-6 16,0-1-2-16,0-3 1 15,4-2-5-15,5-5 8 16,4-3-1-16,3-5 15 0,2-3-8 16,3-4 5-16,1-1-4 15,3-3 5-15,0 2-2 16,-1 0-1-16,-1-1 3 16,-2 2 6-16,-3 4-7 15,1 4-3-15,-5 0 5 16,-6 6 11-16,4 5 1 0,-7 2-8 15,4 3-5-15,2 3-5 16,5 2-2-16,4 2-1 16,2 13 0-16,7 4 1 15,3 10 0-15,2 6 0 0,1 14-16 16,-2 6 3-16,-4 9-18 16,-10 4-24-16,-3-4-36 15,-7-1-112-15</inkml:trace>
  <inkml:trace contextRef="#ctx0" brushRef="#br0" timeOffset="243054.6197">13277 15636 471 0,'-7'-9'17'15,"2"-2"-9"-15,-1 4 0 16,4 3-5-16,2 3-4 16,0 1-8-16,0 0-10 15,2 5-25-15,7 11 9 0,3 6 39 16,5 8 1-16,0 4-5 15,2 5 2-15,-6 2-2 16,1-3 0-16,-4-5-3 16,-3-2-7-16,-1-10-7 15,-4-9 9-15,0-2 5 0,-2-5 2 16,0-5-1-16,0 0 28 16,-7 0 5-16,-3-7-21 15,-4-8-7-15,-4-4-2 16,-6-8-2-16,3-2-1 15,-4-4 1-15,3-5 0 0,0 2 1 16,7-1 2-16,2 3-2 16,6 0 3-16,1 2-6 15,6 0 1-15,6 0-1 16,10 1 1-16,10 1 4 16,4 4-2-16,6 0-9 15,3 7 13-15,0 1-10 0,0 7-7 16,-5 4 2-16,-7 4-1 15,-10 3 0-15,0 0 7 16,-7 1 4-16,-5 10-6 16,-3 9 3-16,-2-1 2 0,0 6 14 15,0 4 5 1,0 0-6-16,-3 1-3 0,-1-2 0 16,-1-1-5-16,2-2-2 15,-4-3 0-15,2-3 1 16,2-1-2-16,-6-2 1 0,0-1-1 15,0-2 1-15,0 0-1 16,0-2-1-16,6-1 1 16,3-1-1-16,0-2-4 15,5-3-5-15,12-2 0 16,9-1 8-16,4-1 11 16,9 0-7-16,0-1-1 0,0-5-4 15,-3 3-24-15,-6 1-26 16,-8 2-40-16,-11 0-26 15</inkml:trace>
  <inkml:trace contextRef="#ctx0" brushRef="#br0" timeOffset="243804.5899">13969 15539 370 0,'-10'-17'6'16,"-1"-5"-4"-16,3 3 0 15,-4 3 7-15,5 3 1 16,0 4 3-16,1 4-7 16,-2 3-4-16,2 2-2 0,-1 2-1 15,0 9-4-15,-2 8-4 16,4 6 2-16,-2 5 6 16,1 1 1-16,6 1 0 15,0-2-1-15,0-3-6 16,4-6-17-16,3-3-1 0,2-6-24 15,2 1 13-15,-1-6 15 16,4-7-3-16,-2 0-12 16,0 0 18-16,-1-2-15 15,-2-10 7-15,-2-1 20 16,-4 1 26-16,-1-4 8 16,-2 0 17-16,0 4-6 0,0-3 10 15,0 6-14-15,0 2-16 16,0 2-4-16,0 3 0 15,0 2-15-15,5 0-3 16,0 2 0-16,7 5 11 0,-2 3-1 16,5 1 1-16,-1 0 1 15,3 0-7-15,-2 1-4 16,-3-5-14-16,-2 1-11 16,-1-3-20-16,-3-5-23 15,-2 0 32-15,-1 0 9 16,-1-4 10-16,0-7-13 0,-1-2 27 15,1-5 6-15,-2-2 15 16,2-2 39-16,0 3 33 16,-1 1-21-16,3 2-37 15,4 5-12-15,-1 4 4 16,1 4 4-16,6 3-22 0,3 0-1 16,1 7-9-16,1 5 7 15,2 3-2-15,-3-2-32 16,-4 0-34-16,-7-4-90 15</inkml:trace>
  <inkml:trace contextRef="#ctx0" brushRef="#br0" timeOffset="243960.8159">14135 15420 247 0,'-7'-11'161'16,"2"2"-143"-16,-1 4-11 0,4-1-10 15,2 5-24-15,2-3-35 16,9 3-29-16,0-3-22 16</inkml:trace>
  <inkml:trace contextRef="#ctx0" brushRef="#br0" timeOffset="244273.304">14297 15431 243 0,'13'16'41'16,"-5"-6"1"-16,1 5-17 15,1 1-15-15,0-2-7 0,-3 0-2 16,-2-5 0-16,-1 0-1 16,-1-4 0-16,0-1-1 15,-1-4-3-15,-1 0 2 16,-1-4 2-16,2-8 9 16,2-4-6-16,-3-7-2 15,3-6 1-15,1 1 2 0,2-3 7 16,3 3-2-16,0 1 5 15,1 5-11-15,2 5 1 16,-3 4 6-16,5 6 2 16,-1 5-2-16,1 2-10 0,4 5-1 15,1 8-1-15,4 5-3 16,0 3-17-16,3 1-29 16,-3-6-69-16,-1-4-31 15</inkml:trace>
  <inkml:trace contextRef="#ctx0" brushRef="#br0" timeOffset="244460.8224">14844 15343 472 0,'4'0'47'15,"1"0"-37"-15,5 4-13 16,4 14 3-16,8 6 2 15,5 14-1-15,-5 5-4 16,-5 2-71-16,-7-8-251 16</inkml:trace>
  <inkml:trace contextRef="#ctx0" brushRef="#br0" timeOffset="246101.274">16047 14113 300 0,'-3'-17'26'0,"0"3"-3"15,-3 1-12-15,5 5-1 0,1 2-4 16,-2 3 2-16,-1 3-3 15,3 0-3-15,0 0-2 16,0 0-1-16,0 1-5 16,0 14-1-16,3 6 7 15,2 9 1-15,2 17 0 0,2 12 0 16,0 9 1 0,2 10 2-16,-1 8 0 0,3-3 2 15,0 0-4-15,-1-8 1 16,-1-11-2-16,0-11 0 15,0-12-1-15,-2-9-4 16,-2-8-3-16,-6-10-13 0,-1-7-38 16,0-7-85-16</inkml:trace>
  <inkml:trace contextRef="#ctx0" brushRef="#br0" timeOffset="246476.3717">15816 14391 347 0,'-1'0'3'0,"-2"-11"21"16,3-3-18-16,0-6 0 15,4-1-7-15,5-8 7 16,3-1-1-16,1-4-5 0,1-3 2 16,-1-3 1-16,0-2-3 15,-5 4 3-15,2-1 4 16,-3 1 3-16,2 8 3 16,-2 5 4-16,2 5-1 0,-2 10-6 15,4 4-6-15,0 6-6 16,5 13-6-16,4 15-4 15,4 15 5-15,5 14 1 16,3 9-21-16,3 11-29 16,-3 1-62-16,2-4-112 15</inkml:trace>
  <inkml:trace contextRef="#ctx0" brushRef="#br0" timeOffset="247054.4755">15869 15841 342 0,'-8'0'13'0,"3"0"4"15,-2 0-10-15,0 0 7 16,4-2 5-16,-1-3-2 16,3-3-5-16,-1 0-7 15,2-6-5-15,3-4-4 16,9-4 0-16,7-3 6 16,5 0-4-16,1-5-2 0,2 3 6 15,-3 1-9-15,2 2 12 16,-8 4-3-16,-2 5-1 15,-5 4 0-15,-2 2 0 16,-4 7 1-16,4 2 1 0,2 4-2 16,1 10 1-16,7 5 2 15,-2 6 9-15,3 6-4 16,2 3-2-16,-3 1-5 16,3-3-3-16,-2 3 1 15,4-5-28-15,-5-5-14 16,-3-5-36-16,0-10-93 15</inkml:trace>
  <inkml:trace contextRef="#ctx0" brushRef="#br0" timeOffset="247820.0262">16293 15316 163 0,'-10'-3'123'16,"0"-8"-89"-16,2 4-5 15,2 1 6-15,3 5-10 16,1-1-13-16,2 0-6 16,0 2-1-16,0 0-6 0,0 0-4 15,9 5 2-15,3 10 6 16,6 6 1-16,3 4-2 15,-1 4-2-15,2 3 0 16,0-4 1-16,-4 1-1 0,-4-6 0 16,-5-3 0-16,-4-6-1 15,-1-5 1-15,-1-2-2 16,-3-1 3-16,0-3 0 16,-5-3-2-16,-7 0 6 15,-2-3-1-15,-6-10-3 0,-4-5 0 16,1-7 1-16,-2-7-1 15,2-4 0-15,3-3-1 16,4-2-1-16,5-3 0 16,5 4 0-16,6-1-1 15,2 4-1-15,13 3 8 16,2 3-2-16,5 6-2 0,4 6 0 16,-6 5 0-16,4 8-2 15,-2 6-3-15,-5 4-15 16,-4 16-4-16,-6 8 8 15,-7 2 8-15,0 10 6 0,-7-3 4 16,-3 1-1-16,-3-4-2 16,4-4 3-16,6-7-1 15,3-5 2-15,0-4-1 16,8-3-3-16,9-6 0 16,2-1-9-16,8-4 18 0,0 0-8 15,6-5-23 1,-1-6-11-16,-2-2-39 0,3 1-19 15,-6-4 25-15</inkml:trace>
  <inkml:trace contextRef="#ctx0" brushRef="#br0" timeOffset="248366.8691">16802 15177 29 0,'4'-19'238'16,"-4"-1"-166"-16,0 4-25 15,0 3-12-15,-7 6-3 16,2 0-18-16,0 6-3 15,0 1-9-15,0 0-4 0,-2 10-10 16,-1 8-7-16,2 7 16 16,1 5 3-16,2 4 0 15,3 0 0-15,0-2-8 16,0-3-8-16,0-6-2 0,0-7 0 16,0-7 7-16,5-7-2 15,0-2 10-15,2-2 3 16,-1-11 13-16,1-7-6 15,-1-1-5-15,-3-4-1 16,-1-5 0-16,-2 0 4 16,0-1 2-16,0 5 1 15,0 2-1-15,0 8-2 0,0 6 12 16,0 4 1-16,0 6-11 16,3 0-7-16,5 0-5 15,4 7 4-15,0 2 1 16,7 4 1-16,-1-1 0 15,1 3-2-15,0-3-15 0,-4-5-5 16,4-1 1-16,-4-6 8 16,0 0 8-16,3-4 1 15,-3-10 0-15,-2-4-5 16,1-2 14-16,-6-3 3 16,-2-5 6-16,-1 0 8 0,-1 6 0 15,-2-2-9-15,-2 6-2 16,2 4 0-16,-2 5-1 15,0 6-4-15,0 1-6 16,3 2-5-16,1 0-22 16,1 9-2-16,0 2-2 15,-1-3-30-15,-4 0-86 0</inkml:trace>
  <inkml:trace contextRef="#ctx0" brushRef="#br0" timeOffset="248523.0995">16863 14840 370 0,'-9'-13'125'16,"2"5"-98"-16,1 1-15 15,5 2-9-15,1 0-6 16,1 1-22-16,12 3-37 0,5-4-43 16,-1 0-55-16,7-5-22 15</inkml:trace>
  <inkml:trace contextRef="#ctx0" brushRef="#br0" timeOffset="248851.2077">17084 14816 310 0,'14'16'28'15,"-7"-9"0"-15,2-1-14 16,2 3 2-16,1 2-10 16,-1 0-5-16,2 0 1 15,0-4-2-15,-5 0-2 16,-1-2-4-16,-3-1 1 0,-1-4-3 15,-1 0 3-15,-2 0 8 16,0-6 6-16,0-4 2 16,0-7-6-16,0-4 9 15,0-2 5-15,0 2-3 16,-2-2-5-16,2 3-7 0,0 8-5 16,0 3 4-16,0 8 1 15,8 1-3-15,3 0-3 16,3 11-1-16,4 5 2 15,0 2-3-15,5 4-21 16,-1-7-37-16,-4 0-55 16,1-8-98-16</inkml:trace>
  <inkml:trace contextRef="#ctx0" brushRef="#br0" timeOffset="248976.2191">17490 14755 413 0,'3'-4'51'16,"2"4"-20"-16,7 6-34 15,3 13-3-15,7 6 7 16,9 7-1-16,-1 1-14 16,-3-5-84-16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07:57.6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11317 5422 133 0,'5'2'32'16,"0"-2"-29"-16,0 2-2 16,4-2 0-16,2 0 4 15,0 0 2-15,3-2 6 0,0 4 0 16,4 1-5-16,4-1-4 16,5 2-2-16,5-1 0 15,5 2 1-15,5-1-1 16,5-1 0-16,2 0-2 15,2-2 0-15,7 1 1 16,-1-2 1-16,4 0-2 16,2 0 0-16,5 0 2 0,3 0 3 15,4-2-3-15,6 1 1 16,5-3-2-16,1 2 0 16,10-2-1-16,-1-3 0 15,5-1-7-15,1-3-3 0,2-6 7 16,0-1 2-16,0 1 2 15,-1-5 0-15,-1 3 1 16,0-1 2-16,-2 2 1 16,-4 3-1-16,-2 0 3 15,-11 3 3-15,-1 0 3 16,-14 9-8-16,-6 3-3 0,-13 2-2 16,-9 11-17-16,-12 3-49 15</inkml:trace>
  <inkml:trace contextRef="#ctx0" brushRef="#br0" timeOffset="4937.1741">6735 10396 257 0,'2'-11'0'16,"3"-4"29"-16,-1 1-11 0,1 1-1 16,2 1-8-16,-1-1-5 15,1 1 0-15,0 3-1 16,-3 2 4-16,-1 0 2 16,-1 3-3-16,-2 1 4 15,2 1-4-15,-2 1 1 16,0-2-4-16,1 3-1 0,4 0-2 15,-2 0 0-15,2 0 0 16,1 0 0-16,2 4 1 16,0 1-2-16,3 4 1 15,-1 4 0-15,3-1 0 16,-2 3 0-16,4 0 0 0,-3 2 0 16,0 1 0-16,5-4 0 15,-4 4 0-15,2-6 0 16,-1 2 0-16,1 0 0 15,-1-1 1-15,1-1-1 16,1 1 0-16,-1-2 0 16,-2-2 0-16,2 0 1 0,-3-2-1 15,1-2 0-15,-4-2 3 16,-2 0 0-16,4-2 5 16,-3-1-1-16,-1 0 2 15,0 0-3-15,-2 0 1 0,2 0-2 16,-1 0 1-16,-1 0-3 15,0-1 0-15,2-2 0 16,2 0-3-16,1-1 1 16,2 1 0-16,1-1-1 15,1-1 1-15,0 2-1 0,1-3 1 16,0 1-1 0,0-1 0-16,5 3 2 0,-2-2-2 15,0-1 0-15,3 2 0 16,3 1 0-16,3-1 0 15,-4 3 0-15,8-1 0 0,-1 2 0 16,1 0 0-16,1 0 0 16,0 0 0-16,6 0 0 15,-4 0 0-15,2 0 0 16,0 0 0-16,4 0 0 16,-1 0 0-16,2 0 0 15,2-2 0-15,2 2 0 0,0 0 0 16,5-2 1-16,-1 1-2 15,0 1 1-15,-1 0 1 16,4-2-2-16,-2 2 1 16,0-2 0-16,3 2 1 15,-2 0-1-15,3-2-1 0,-1 2 1 16,1-2 0-16,-6 2 0 16,6 0 1-16,-5 0-1 15,0-2-1-15,-2 2 2 16,1 0-1-16,1 0-1 15,-6 0 2-15,2 0-1 0,-2 0 0 16,-2 0-1-16,-1 0 2 16,-2 2-1-16,-2 2 0 15,-2-2 1-15,1 0-2 16,-4 1 2-16,4-3-2 16,-6 2 1-16,3-2 0 15,-3 0 1-15,-3 0-1 0,-3 0 0 16,-3 0 0-16,-4 0 0 15,-1 0 0-15,-3 0 0 16,-3 0 0-16,-1 0 0 16,-3-2 0-16,2 0 1 15,-2 1-1-15,0-1-1 0,0-2 2 16,0 2-1-16,0-3 1 16,-1 1 2-16,1 3-1 15,0-5-1-15,3 5 1 16,-1-5-2-16,4 1 0 0,-1-2 0 15,3 0-1-15,1-4 2 16,1 0-1-16,2-5 0 16,0-1 2-16,1-5-2 15,-2-3 0-15,1-4 0 16,-2 3 1-16,2-4-1 16,-2-1 0-16,0 2 0 15,1 4 0-15,2 0 0 0,-2 6 0 16,4 4-1-16,0 9 2 15,-2 6-12-15,-2 0-48 16,-5 6-105-16</inkml:trace>
  <inkml:trace contextRef="#ctx0" brushRef="#br0" timeOffset="7374.7009">7511 10217 283 0,'0'-11'53'15,"-2"-3"-17"-15,-5 0-11 0,1 5-7 16,-1-2-9-16,2 4-4 16,1 2-5-16,3-1 0 15,-3 2 1-15,4 4-1 16,0 0 0-16,0 0-1 15,0 4-7-15,-2 7 6 16,1 3 1-16,-1 2 1 0,-2 9-2 16,0 2 1-16,1 5 1 15,1 4-1-15,-2 3 2 16,3 2-2-16,-1 2 2 16,0 1-1-16,0 1 1 15,1-1 1-15,-1-2-2 0,0-1 0 16,0-6 1-16,0-6-1 15,0-4 2-15,0-4-3 16,-1-3 2-16,1-4-1 16,0-3 0-16,1-4 0 15,-3-2 0-15,4-3 2 0,-2-2-2 16,2 0-2-16,-3-7-11 16,-1-11-75-16,-2-10-116 15</inkml:trace>
  <inkml:trace contextRef="#ctx0" brushRef="#br0" timeOffset="7827.7827">7372 10169 206 0,'-10'7'21'0,"-2"-2"-16"16,0 2-3-16,2 1-2 16,5-5 1-16,-1 3-1 15,0-5 0-15,4 1 1 16,2-2 4-16,0 0 3 15,0 0 10-15,0-7 12 0,0-6-15 16,2-4-1-16,10-7-10 16,-2 0-1-16,3-5 0 15,3-2 3-15,-4 1 6 16,1 3 6-16,-1 2-2 16,0 6-7-16,-5 4 0 15,1 7-4-15,1 8-2 0,2 0-2 16,5 16-2-16,4 14 0 15,9 14 0-15,3 21 0 16,2 15 0-16,0 20 2 0,-3 16-3 16,-13 5-101-16,-6-2-184 15</inkml:trace>
  <inkml:trace contextRef="#ctx0" brushRef="#br0" timeOffset="10499.5976">8466 10308 290 0,'2'-12'-41'0,"-2"-1"65"0,0 0-12 16,0 3-2-16,0 3-4 15,0 3-4-15,0-2 0 16,0 5-1-16,0-1 0 15,0 0-1-15,0 0 2 0,0 2-2 16,2 0 0-16,3 0-2 16,-3 0 1-16,1 6 0 15,3-1 1-15,0 1 0 16,-1 1 0-16,0 1 0 16,0 2 0-16,0-3 0 15,2 1 0-15,-2 2 0 0,2 0 0 16,0-1 1-16,2 2-2 15,2-1 2-15,3 2 0 16,1-6 1-16,2 3-1 16,5-1-2-16,0-1 2 15,0-2 0-15,2-2 0 16,1 0 0-16,-1 0 0 0,1-3 0 16,-2 0 0-16,-3 0 0 15,-2 0 0-15,-4 0-1 16,-1 0 1-16,-2 0 0 15,-3 0 7-15,1-2 0 0,-1 1 1 16,-1-2 1-16,2 0-2 16,0-1 0-16,2 1 2 15,3-5 0-15,2 3-2 16,0-4-4-16,2 3-2 16,4-3-1-16,1-2 0 0,7 0-1 15,1-2 0-15,7 1 0 16,0-1 1-16,4 3-2 15,-1-3 2-15,0 5 0 16,-6 0 0-16,-1 1-2 16,-5 0 1-16,-7 3-1 15,0 4-2-15,-6 0-4 0,-3 0-19 16,1 2-11-16,-4 9-7 16,1-2-46-16,-7-2-59 15</inkml:trace>
  <inkml:trace contextRef="#ctx0" brushRef="#br0" timeOffset="13249.3897">9215 10400 254 0,'-2'6'62'0,"2"-1"-60"16,0 6-36-16,0 7 23 16,0 7-31-16,0 2-34 15</inkml:trace>
  <inkml:trace contextRef="#ctx0" brushRef="#br0" timeOffset="16155.4202">11939 10194 183 0,'-1'0'30'0,"1"0"-17"16,0 0-2-16,0 0 0 15,0 0 9-15,0 0-13 16,0 0-4-16,0 0-2 15,0 0 1-15,0 0-4 16,0 0-3-16,0-2 4 0,1 2 2 16,6 0 1-16,-1 0 0 15,2-2-1-15,2 0 1 16,0 2 0-16,1-3 0 16,2 1 0-16,1 0 1 15,4-1-2-15,1-1 1 16,1 3 0-16,4-1-2 0,1 0 2 15,4 0-2-15,0 0 0 16,3-2 1-16,4 3 0 16,1-1-1-16,-1-1 1 15,3 1 0-15,0 0-1 16,2 2 1-16,2-2-1 0,0 0 1 16,0 1-1-16,4-1 0 15,-1 0 2-15,3 2-3 16,-1-2 2-16,4 0-1 15,-1 2 0-15,2 0 0 16,5-2 4-16,-1 2-3 16,1 0 3-16,1 0-4 0,2 0 1 15,-3 0-1-15,1 0 1 16,1 0-1-16,2 0 0 16,1 0 0-16,0 0 0 0,2 0 1 15,-1 0-1-15,1 0-1 16,1 0 2-16,-1 0-2 15,2 0 2-15,1 0 0 16,-4 0-1-16,4 0 0 16,0 0-1-16,-1 2 2 15,2-2-1-15,-1 2 0 16,0 0 0-16,-2 0 0 0,2 0 1 16,-1-1-2-16,-2-1 1 15,3 4 1-15,-2-2-1 16,1 0 0-16,-3 3-1 15,5 0 2-15,-4 3-2 16,-1-2 2-16,-1 3-1 16,-2 2 0-16,0 0 0 0,-2-3-1 15,-1 3 2-15,-3 0-1 16,3-4 0-16,-1-1 0 16,2 1 0-16,-1-2 0 0,0-2 0 15,-1-1 0-15,3 1 0 16,-4-3 1-16,2 0 3 15,-1 0 3-15,-1 0 1 16,2-6 0-16,-7 0-4 16,3 1 2-16,-3 2-2 15,-3-1-2-15,-4 1-1 0,-3 0-1 16,-2 2 2-16,-3 1-2 16,-1 0 0-16,-1 0-1 15,-6 5-3-15,-2 4-29 16,-11-2-67-16</inkml:trace>
  <inkml:trace contextRef="#ctx0" brushRef="#br0" timeOffset="24014.4463">11519 13346 122 0,'12'-22'20'0,"1"2"4"16,3-4-19-16,0 8-4 16,0-2 1-16,-1 5-2 15,-1 2-2-15,-4 4 4 16,-2 0-2-16,-4 2 3 15,1 2-2-15,0 0 0 0,0 0-1 16,0-1 8-16,0 3 18 16,-2-5 25-16,1 2-18 15,-1-1 1-15,1 0-10 16,-2 1-1-16,-1 1-4 16,1-1-7-16,1 4-6 0,2 0-3 15,-1 2-5-15,2 14 1 16,3 9 0-16,3 9 0 15,0 10 0-15,1 10 1 16,-4 10 0-16,-2 8 2 16,-4 2-1-16,-3 1-1 0,0-3 3 15,0-7-2-15,-3-9 0 16,-1-10-2-16,1-12 2 16,1-9-1-16,0-5 2 15,-1-9 5-15,1-6-5 16,-4-4 1-16,-3-1 5 15,-3-5 12-15,-7-16-12 0,-2-8-4 16,-5-8-2-16,-1-11-2 16,-1-4 1-16,3-6 0 15,5 2-1-15,3-3 1 16,7 1 2-16,6 5 0 0,4 3 0 16,17 0-3-16,10 3 0 15,11 4-1-15,6 2-2 16,7 5 4-16,3 11-10 15,-6 9-5-15,-1 11 2 16,-11 5 1-16,-6 12 2 0,-11 12 2 16,-11 6 0-16,-8 5 1 15,-7 4 5-15,-13-1 1 16,-5-1 1-16,0-4 1 16,0-1-2-16,5-7 1 15,4-8-16-15,7-3-52 16,4-10-63-16</inkml:trace>
  <inkml:trace contextRef="#ctx0" brushRef="#br0" timeOffset="24342.8294">12355 13040 420 0,'0'0'21'15,"0"0"10"-15,-1 4-24 16,-1 10-8-16,0 11-5 16,-1 13 4-16,-4 13 1 15,3 10 1-15,-2 9 0 0,1 3 0 16,3 7 1-16,2-7-1 15,2-4 0-15,11-8-1 16,6-5-19-16,6-12 0 16,4-12-30-16,7-10-14 15,0-13-67-15</inkml:trace>
  <inkml:trace contextRef="#ctx0" brushRef="#br0" timeOffset="24936.5328">12745 13240 327 0,'2'-39'59'0,"0"7"5"0,0 13-24 16,-1 6-19-16,1 6-14 15,0 3-6-15,3 4-2 16,5 9-5-16,0 11-1 16,4 8-1-16,3 10 2 0,-1 6-5 15,-3 5-4-15,-5-5 0 16,-3-5 1-16,-3-7 8 15,1-10 5-15,-3-7 1 16,0-7 0-16,0-5 4 16,-5-3 28-16,-3 0 8 15,-8-8-23-15,-4-10-10 16,-5-4-5-16,-1-5-1 0,1-6 0 16,-1-10-1-16,4-4 1 15,7-6-1-15,8-2-6 16,6-2-5-16,1-2-2 15,16 5-5-15,5 1 1 16,13 8 10-16,-1 4 1 0,6 7 1 16,-1 7 4-16,-1 9 0 15,-3 10 0-15,-3 4 1 16,-2 4-1-16,-7 18-1 16,-8 12 0-16,-6 9-2 0,-8 8 3 15,0 5 2-15,-14 3 0 16,-3-3-1-16,2-8 1 15,3-6-1-15,0-8 1 16,6-5-1-16,0-7 0 16,5 0 0-16,1-4 0 15,0 0 0-15,1-1 0 0,11-2 3 16,5-3 3-16,5 3 0 16,5-5-1-16,7 2-4 15,0-1 1-15,4 3 0 16,-1-3-1-16,-1-1 0 15,-4 1-1-15,-3 2-10 0,-7-9-61 16,-4 0-152-16</inkml:trace>
  <inkml:trace contextRef="#ctx0" brushRef="#br0" timeOffset="25420.8677">13524 13358 390 0,'0'0'43'0,"0"0"-14"15,0-7-24-15,0-4-3 0,0 0-2 16,0-3 1-16,0 0 0 16,0-4-1-16,6 3 0 15,7-3 0-15,2 3-1 16,0 2 1-16,4 3 0 15,0 6 0-15,-1 4 0 0,0 2-1 16,-5 17-1-16,-5 5 1 16,-4 7 0-16,-4 6 1 15,-4 3 0-15,-9-1 0 16,-1-3-5-16,-2-6-4 0,-2-6 5 16,5-6 1-16,3-8 1 15,1-4 2-15,2-4 1 16,3-2 4-16,-2 0 7 15,3-6-2-15,1-3-2 16,2-2 1-16,0-5-3 16,4 3 2-16,7-2-5 0,3 3-2 15,6-2-1-15,4 6-1 16,10 4 1-16,0-2 0 16,5 6 1-16,2 0-1 15,3 0-1-15,-2 6-14 16,-2-3-30-16,-2-2-58 15,-6-1-77-15</inkml:trace>
  <inkml:trace contextRef="#ctx0" brushRef="#br0" timeOffset="26373.9257">14281 12607 433 0,'0'-2'44'0,"0"2"-14"16,0 0-30-16,7 0-2 16,3 11 0-16,3 5 3 0,3 5-1 15,-1 8 0-15,-1 10-1 16,-1 11-1-16,-1 11 2 16,2 7 0-16,3 7 0 15,1 5 0-15,-1 0 0 16,4-1 3-16,-2-6 3 15,-1-8 1-15,-4-6-3 0,1-5 4 16,-3-8 0-16,-2-5-4 16,-2-3-2-16,-2-6-1 15,-1-6 0-15,-3-2 0 16,-2-6-8-16,0-8-35 0,-7-10-26 16,-2-2-70-1</inkml:trace>
  <inkml:trace contextRef="#ctx0" brushRef="#br0" timeOffset="26889.5119">14926 12732 464 0,'0'-13'14'0,"0"1"21"16,0 3-20-16,0 5-6 15,0 3-7-15,0 1-1 16,0 0-2-16,3 7-6 0,6 12-9 16,3 6 15-16,3 6 0 15,7 6 1-15,-3-1 0 16,4-1 0-16,1-6 1 15,1-8-1-15,-2-6 0 16,2-6 1-16,2-9-1 0,0-2-1 16,2-13-3-16,-2-6-4 15,0-5 0-15,-6-5 2 16,-1-3 4-16,-6-3 2 16,-4-1 0-16,-5 1 0 15,-3-1 1-15,-2 6 0 16,0 5 5-16,0 6 10 0,0 5 2 15,-2 7-5-15,2 7 0 16,0 2-11-16,0 11-10 16,7 8 5-16,3 7 3 15,5 6 0-15,4 3 0 16,3 3 0-16,0-4-5 16,3 1-16-16,2-4-7 0,-2-5-17 15,0-4-28-15,0-7-54 16</inkml:trace>
  <inkml:trace contextRef="#ctx0" brushRef="#br0" timeOffset="27092.6262">15798 12839 402 0,'5'0'60'0,"-3"0"-12"0,3 2-44 16,3 7-4-16,4 3-1 15,0 6 2-15,3 7-1 16,-3 3 0-16,3 6-3 16,-6 2-32-16,-2-4-26 15,-2-5-53-15,3-9-73 0</inkml:trace>
  <inkml:trace contextRef="#ctx0" brushRef="#br0" timeOffset="27358.2239">16280 12733 463 0,'1'0'33'0,"-1"0"-14"15,2 0-20-15,0 18-2 16,0 6 3-16,-2 6 0 16,0 6 1-16,-4 1-4 15,-1-1-28-15,-5-6-17 0,7-9-52 16,-1-8-55-16</inkml:trace>
  <inkml:trace contextRef="#ctx0" brushRef="#br0" timeOffset="27795.6939">16512 12343 423 0,'0'-13'35'0,"0"3"13"15,2 4-34-15,3 6-12 16,3 2-4-16,5 11 0 15,1 2 1-15,4 7-6 16,0 1-8-16,1 0-6 16,1 0 9-16,-1-4 0 15,-2-4-1-15,0-7 3 0,0-5 8 16,2-3 1-16,-4 0 1 16,4-11 2-16,-4-6-1 15,4-1 1-15,-6-5-2 16,2-4 0-16,-4 0 0 15,-3-1 0-15,-7-1 0 0,-1 2 1 16,0 2 0-16,0 7 5 16,0 4 4-16,-1 3 2 15,1 8 1-15,0 3-3 16,0 0-8-16,0 10-3 0,0 8 1 16,5 9 0-16,4 3 0 15,3 6 0-15,3 5 0 16,-1 4-3-16,2-4-29 15,2 0-47-15,-2-7-90 16</inkml:trace>
  <inkml:trace contextRef="#ctx0" brushRef="#br0" timeOffset="28186.3027">17191 12617 365 0,'4'0'50'16,"-3"-5"-6"-16,6-4-30 15,0 0-1-15,3 0-10 16,0 3-2-16,2 2-1 0,0 0 1 16,-2 4-1-16,-2 0 0 15,-1 0 0-15,-3 4-1 16,-4 6 1-16,0 8-2 15,-9 2-3-15,-6 1-1 16,0 2 2-16,-2-1 4 16,3-2-1-16,2-2 1 0,6-4 0 15,2-5 0-15,4-2 1 16,0-2 0-16,0-1 1 16,5-3 7-16,7-1 7 15,2 0-4-15,2 0-6 16,3 0-4-16,2 0-1 0,0-1-1 15,-1-7-2-15,0-6-38 16,1-3-43-16,-3-7-134 16</inkml:trace>
  <inkml:trace contextRef="#ctx0" brushRef="#br0" timeOffset="28514.4408">17493 11976 437 0,'18'-8'26'15,"7"1"-6"-15,7 7-20 16,3 3 0-16,4 19 0 0,0 12 0 15,-3 18-1-15,-5 14 0 16,-9 11-1-16,-8 10-4 16,-5 4-2-16,-5-2 1 15,-4-7 4-15,0-9 0 0,0-10 4 16,3-10-10-16,4-10-14 16,0-7-24-16,6-10-39 15,-1-9-101-15</inkml:trace>
  <inkml:trace contextRef="#ctx0" brushRef="#br0" timeOffset="28858.1164">18506 12473 320 0,'0'7'86'16,"0"0"-40"-16,0-7-24 15,0 0-1-15,0 0 0 16,3 0-8-16,1 0-4 15,3-3-6-15,11-8-5 0,2 0-15 16,6-4-8-16,9-3-8 16,1-2-4-16,-4 2-36 15,-3 4-22-15,-3 1 13 16,-11 8 17-16,-6 3-46 16</inkml:trace>
  <inkml:trace contextRef="#ctx0" brushRef="#br0" timeOffset="29014.3625">18545 12680 192 0,'-12'16'62'0,"5"-7"25"15,7-3-40-15,0-3-15 0,16-3-11 16,7 0-9-16,11 0-7 16,9-7-1-16,11-9-7 15,9-8-45-15,3-8-149 16</inkml:trace>
  <inkml:trace contextRef="#ctx0" brushRef="#br0" timeOffset="29717.4383">19650 12094 423 0,'-4'-15'18'15,"2"2"-1"-15,2 7-12 0,-1 0 3 16,1 2-1-16,0 4-2 16,0 0-2-16,0 0-4 15,1 8-2-15,8 7 2 16,3 12 0-16,1 11 1 16,1 8-1-16,0 13 1 0,-2 9 1 15,1 3-1-15,-3-1 1 16,1-5-1-16,0-7 0 15,1-12 1-15,1-12-1 16,0-9 1-16,-1-11-1 0,-4-5 1 16,-1-5-1-16,-6-4 3 15,-1-7 16-15,0-11 1 16,0-11-14-16,-10-8-5 16,-7-12 0-16,1-7-1 15,-5-8-1-15,1-4 0 16,2-4 1-16,5 3-1 0,5 4 1 15,8 6 1-15,0 5-1 16,5 8 0-16,15 4 0 16,2 6-1-16,13 8-4 15,5 5-3-15,4 4-4 16,7 9-7-16,-5 7-2 16,-2 3-6-16,-9 5 2 0,-8 11 20 15,-9 1 4-15,-10 6 2 16,-8-1-1-16,-5 6 1 15,-17-1 4-15,-5 4 2 16,-6-1-2-16,-2 3-1 0,1-2-2 16,5-4-3-16,3-4-33 15,8-7-74-15,8-5-45 16</inkml:trace>
  <inkml:trace contextRef="#ctx0" brushRef="#br0" timeOffset="30076.7926">20469 11774 463 0,'2'-18'37'16,"-2"3"-11"-16,0 7-20 15,0 3-2-15,-2 3-3 16,-4 2-2-16,-5 12-2 0,-1 11-11 16,-5 12 10-16,2 9 3 15,-4 17-1-15,4 10 2 16,0 7 0-16,4 10 0 16,6 1 0-16,5 2 0 15,5-5 1-15,16-10-1 0,8-12-2 16,10-8 0-16,5-13-1 15,3-13-4-15,3-7-5 16,4-10-11-16,0-11-30 16,-1-2-61-16,-2-18-125 15</inkml:trace>
  <inkml:trace contextRef="#ctx0" brushRef="#br0" timeOffset="30529.9063">20922 11918 396 0,'-3'-8'33'16,"1"1"7"-16,2 5-28 15,0 2-11-15,0 0-4 0,0 13-2 16,0 6 3-16,4 6 2 15,5 3 0-15,2 2 0 16,3-3 0-16,1-2-5 16,2-7-4-16,3-4 1 15,2-9 3-15,0-5 3 16,-1-1-3-16,-1-13 5 0,-3-8 0 16,0-3 0-16,-5-3 1 15,-1-4 0-15,-2-2 4 16,-4 0-2-16,-3 4 4 15,0 1-2-15,-2 5-1 16,0 3 1-16,0 9 6 0,0 5 0 16,0 5-2-16,0 2-5 15,5 7-9-15,1 10 2 16,6 5 3-16,3 8 0 16,4 5 0-16,3 2 0 15,0 3 0-15,4 0-26 0,3-2-18 16,-2-4-44-16,2-9-85 15</inkml:trace>
  <inkml:trace contextRef="#ctx0" brushRef="#br0" timeOffset="31029.874">21586 12197 424 0,'-4'-7'41'16,"2"-6"-22"-16,2 0-14 0,0-7-3 15,0 3-1-15,11 1-3 16,1-4-2-16,6 6-2 15,2 3-3-15,-2 3 2 16,2 4 3-16,-3 4 2 16,0 2 1-16,-5 10 0 0,-2 10-4 15,-3 6 3-15,-6 4 2 16,-1 4-1-16,-5 3-9 16,-10 1-9-16,-2-3-9 15,-3-3 2-15,2-8-1 16,4-4 19-16,5-6 8 0,2-7 0 15,7-2 4-15,0-6 20 16,5-1 3-16,14 0 7 16,10 0-5-16,8-5-1 15,9-3-12-15,8-3-12 16,0 0-3-16,-2 1 1 16,-5-1-2-16,-8 2-9 0,-7 1-14 15,-10 0-8-15,-10-1-33 16,-8 0-93-16</inkml:trace>
  <inkml:trace contextRef="#ctx0" brushRef="#br0" timeOffset="32310.9987">22130 11706 126 0,'-10'0'53'0,"2"-2"-17"16,-1 1-28-16,1-1-2 16,1 0-4-16,4 2-10 15,-1-2-13-15,2 1 2 16,1 1 11-16,1-2 7 0,0 0-5 15,0 1-14-15,0-1-16 16,0-4-31-16</inkml:trace>
  <inkml:trace contextRef="#ctx0" brushRef="#br0" timeOffset="32810.9579">22124 11653 80 0,'6'-6'40'0,"-3"0"-4"15,1-2-16-15,-4 1 2 0,3-2 4 16,-3-2 8-16,0 2 1 15,0-3-12-15,0 1 14 16,0 1-13-16,0-1-8 0,0 2 2 16,0 2-2-16,0 0-1 15,0-1-1-15,0 5-1 16,0-2 2-16,0 1 0 16,0 3-1-16,0-1-5 15,0 0-3-15,0 0-5 16,0 2-1-16,0 0-1 0,0 0 1 15,0 0-2-15,2 0 2 16,2 4-1-16,-3 1 1 16,5 2 0-16,-3 5-2 15,3-1 2-15,-1 4-1 16,2 0 1-16,0 5 0 16,3 0 0-16,0 7 0 0,4 3 0 15,1 5-1-15,3 3 1 16,0 5 0-16,2 1 0 15,-1-1 0-15,-2 0 0 16,-1 0 1-16,-2-7-1 0,-3 5-2 16,-1-8 4-16,-2 1-2 15,1-3 0-15,-4-4 1 16,0-5-1-16,2-4 0 16,-6-6 0-16,4-2 0 15,-3-3 2-15,0-4-2 16,0-1 0-16,-1-2 0 15,1 0-13-15,5 0-22 0,1-7-18 16,1-8-66-16,-2-7-167 16</inkml:trace>
  <inkml:trace contextRef="#ctx0" brushRef="#br0" timeOffset="33732.7876">22593 11496 363 0,'-4'-9'39'15,"0"-4"-19"-15,3 4-6 0,1 6 1 16,0 0-4-16,0 3-3 16,0 0-7-16,9 13-3 15,3 11-1-15,1 4 3 16,1 12-2-16,-3 0 1 16,0 5 2-16,-4-2 0 15,-2-6-2-15,1-5 1 0,-5-7 0 16,3-8 0-16,-2-6 0 15,-1-4 1-15,-1-4-1 16,0-3-1-16,0 0 3 16,0-3 13-16,-3-8 4 15,-6-7-13-15,1-5-5 16,-6-4 0-16,0-5-1 0,1-4 1 16,3 1-2-16,-1-5 1 15,4 5 0-15,7-1-2 16,0 2 1-16,9 2 0 15,10 5-2-15,7 1 1 0,6 2-5 16,5 4 0-16,2 8 1 16,2 1 3-16,-4 6 1 15,0 5 1-15,-6 0-2 16,-11 11-2-16,-5 3-4 16,-8 5 2-16,-7 3 3 15,0 1 0-15,-8 0 0 0,-13 2 0 16,-2 4 1-16,-6-2 2 15,-1-3-3-15,1 1 2 16,3-5 0-16,6 0 0 16,1-7 2-16,9-3-1 15,-1-1 2-15,5-2-1 16,3-1 0-16,-3-1 0 0,5-2 0 16,-1 3 0-16,2-5 0 15,0 3-7-15,3 0 4 16,8 0 3-16,7 2 3 0,8 1 8 15,2 0-5-15,10 3-4 16,5-2-1-16,0-2 0 16,-2 0-14-16,-2-3-27 15,-4 2-33-15,-8-3-14 16,-2-2-1-16</inkml:trace>
  <inkml:trace contextRef="#ctx0" brushRef="#br0" timeOffset="34763.9712">23225 11664 203 0,'0'3'83'0,"0"-1"-43"16,0-2-27-16,0 0-10 16,0 0 5-16,0 0 5 15,0 0-2-15,0 0-8 0,0 0 0 16,0 0-2-16,0 0 0 15,0 0 3-15,0 0 8 16,0 0 2-16,0 0 5 16,0 0-2-16,0 0-2 15,0 0-5-15,0-5 0 0,0-3-6 16,5 1-3-16,3-1 0 16,4 0-1-16,4-1-1 15,0 4-3-15,6 1 1 16,-1 4 3-16,1 2-1 15,-5 13-2-15,-4 6 2 0,-2 5-1 16,-7 5 0-16,-4 5 1 16,-8 0-5-16,-7-1-1 15,-5-3-3-15,1-3 3 16,-3-6 2-16,0-4 0 16,6-4 4-16,3-6 1 15,4 0 0-15,4-6 1 0,2-1 1 16,3-2 8-16,0 0 13 15,0 0-3-15,1-7-5 16,12-4-6-16,5 0-7 16,5 0-3-16,7 3 2 0,4 2-1 15,3 3-1-15,-1 3 1 16,-1 0-4-16,3 0-8 16,-2 2-18-16,-1-1-16 15,-3-1-75-15,-6 0-141 16</inkml:trace>
  <inkml:trace contextRef="#ctx0" brushRef="#br0" timeOffset="35451.4015">23924 11230 414 0,'0'-14'27'0,"0"-1"3"16,0 3-14-16,0 3-10 0,0 4 0 15,0 1-5-15,0 1 0 16,0 3 0-16,0 0-3 15,0 0-3-15,0 8-9 16,7 9 11-16,3-2 2 16,7 8 1-16,0 1 0 0,10-3 0 15,0-1 0-15,5-6-10 16,1-3-5-16,2-7 1 16,2-4 5-16,-5 0 3 15,1-8 2-15,-6-6 1 16,-3 0 5-16,-4-6-1 0,-5 0 0 15,-6-4 5-15,-2-2 5 16,-4-2-1-16,-1 1 1 16,-2-3-3-16,0 2-2 15,-5 0 1-15,-2 6-3 16,3 5-1-16,-1 5 2 16,3 3 5-16,0 7-2 0,2 2-6 15,0 11-4-15,9 5 0 16,3 7 1-16,7 9 2 15,0 4-2-15,6-1-16 16,1-1-22-16,-3-1-27 0,1-10-62 16,-2-5-36-16</inkml:trace>
  <inkml:trace contextRef="#ctx0" brushRef="#br0" timeOffset="35607.6367">24821 11181 407 0,'14'0'70'0,"3"2"-56"16,3 14-14-16,3 8 1 15,2 8-1-15,0 7 0 16,-5 4-14-16,-6-2-55 0,-7-2-98 16</inkml:trace>
  <inkml:trace contextRef="#ctx0" brushRef="#br0" timeOffset="35951.4063">23740 11641 443 0,'0'1'50'0,"0"-1"-12"16,4 7-36-16,3 4-7 15,3 7 2-15,-2 7 0 0,3 4-12 16,-3 3-21-16,4-8-30 16,0-6-65-16</inkml:trace>
  <inkml:trace contextRef="#ctx0" brushRef="#br0" timeOffset="36342.0752">24759 10505 437 0,'47'-12'7'0,"8"5"-6"16,2 7-1-16,9 7 0 15,1 20 0-15,0 14-1 16,1 13 0-16,-7 10 0 16,-7 11 2-16,-11 8-2 0,-9 6 0 15,-12 1 1-15,-14-3 0 16,-8-1 1-16,0-4-1 15,-10-5 1-15,-7-6-1 16,-4-7-11-16,-2-6-10 16,-2-12-22-16,-1-11-27 15,1-11-66-15</inkml:trace>
  <inkml:trace contextRef="#ctx0" brushRef="#br0" timeOffset="36904.5405">25860 10625 410 0,'8'-8'28'0,"4"-2"2"16,3 7-21-16,3 3-9 15,5 13-1-15,4 10 1 16,2 5 0-16,2 6 0 0,-1 0 1 15,-1 4-1-15,-5-7-1 16,-4-2-12-16,-1-6-4 16,-9-9-3-16,-2-3-1 15,-4-9 7-15,-3-2 5 0,-1-4 9 16,0-10 2-16,-1-8-22 16,-7-3-9-16,2-3 20 15,-2-5 10-15,-1 4 20 16,1 2 2-16,3 4 9 15,1 5-10-15,1 6-4 16,-1 9 1-16,-1 3-11 16,-4 3-8-16,-5 15 0 0,-6 7-1 15,-6 9 0-15,-2 10 2 16,-2 0-2-16,-9 6 2 16,4-2-5-16,-5 1-24 15,5-9-29-15,2-7-53 0,5-10-134 16</inkml:trace>
  <inkml:trace contextRef="#ctx0" brushRef="#br0" timeOffset="37701.3486">27097 10017 422 0,'5'18'14'0,"5"7"-10"0,3 11-6 15,5 15 2-15,7 12 1 16,4 6-1-16,3 1 1 16,2-4 0-16,-2-7-1 0,-1-9 1 15,-6-9 0-15,-3-10-1 16,-10-10 1-16,-2-8 0 15,-5-6-1-15,-3-7 1 16,-2-1 4-16,0-13 30 16,0-11-16-16,-7-5-12 0,-6-9-3 15,-3-3 0-15,-6-8-2 16,-3-1 1-16,-6-3-2 16,1 1-1-16,-2-1 0 15,3-1 0-15,2 5-1 16,8 2-1-16,4 1 1 15,13 4 1-15,2 6-5 0,20 1-7 16,11 6-10-16,11 9 2 16,13 8 7-16,4 9 0 15,0 4 6-15,1 15-13 16,-11 6 9-16,-9 8 9 16,-12 1 1-16,-13 2-1 0,-10 2-1 15,-5-2 3-15,-17 2 1 16,-10-4 5-16,-10 2 2 15,0 0-5-15,-1-3-2 16,6-4-24-16,8-4-48 16,10-6-44-16,11-10-58 0</inkml:trace>
  <inkml:trace contextRef="#ctx0" brushRef="#br0" timeOffset="37982.6282">27926 9783 412 0,'2'-7'32'0,"-2"0"-18"0,0 7-12 16,0 0-2-16,0 18-3 15,0 12-1-15,0 13 3 16,0 14 2-16,-2 9-1 15,2 7-1-15,0 6 2 16,0-6 1-16,0-5-2 16,12-8-4-16,10-6-13 0,11-11-9 15,4-11 2-15,8-5-17 16,3-14-33-16,3-7-94 16</inkml:trace>
  <inkml:trace contextRef="#ctx0" brushRef="#br0" timeOffset="38654.413">28327 9726 118 0,'-4'-5'350'15,"4"-3"-330"-15,0 5-9 16,0 3-10-16,0 12-20 16,7 10 6-16,2 10 12 15,2 11 0-15,0 5 2 16,-1 2-3-16,3 0-6 0,1-4-3 15,-1-8 3-15,-4-10 2 16,0-8 6-16,-2-9 0 16,-6-6 0-16,1-5 16 15,-2-4 24-15,0-13-15 16,0-6-17-16,-10-11-4 0,-4-8-3 16,-6-8-4-16,-6-6-1 15,-2-3-2-15,1-4-2 16,-1 4 2-16,8 4 3 15,6 5 3-15,9 5 0 0,5 6 3 16,12 6-1-16,10 2 0 16,14 4-2-16,8 9-2 15,2 1 0-15,5 8-4 16,-1 5 2-16,-4 4-1 16,-4 4-1-16,-6 8 2 15,-9 8 2-15,-8 2 0 16,-7 1-1-16,-11 4 1 0,-1 1 1 15,-16 0-1-15,-10 0 2 16,-2 3 1-16,-5-2 1 16,5-3 0-16,5-2-1 15,5-3 0-15,11 2-1 16,7-1 1-16,0-3-2 0,17 1-11 16,8-2-16-16,4 0-10 15,5-6-14-15,4 0-23 16,-2-2-51-16</inkml:trace>
  <inkml:trace contextRef="#ctx0" brushRef="#br0" timeOffset="39029.3803">28917 9897 143 0,'-3'0'157'0,"3"0"-83"16,0-2-23-16,0-3-14 15,7-2-13-15,8 2-20 16,4-2-3-16,4 1 0 16,8 3-1-16,-1 1-1 15,4 2 0-15,-1 0-1 0,-3 3 0 16,-1 12 1-16,-7 4-6 16,-6 3-3-16,-10 1 5 15,-6 4 4-15,0-1-2 16,-10 0 2-16,-6-3 0 15,0-4 1-15,0-3 0 0,5-5 1 16,4-4-1-16,7 1-1 16,0-5 2-16,14 0 1 15,11-1 4-15,7-2 4 16,12 0-5-16,0-2-3 16,9-8-2-16,-1-5 0 15,1-4-10-15,-2-4-16 0,-5-8-28 16,-7-3-69-16,-9-6-54 15</inkml:trace>
  <inkml:trace contextRef="#ctx0" brushRef="#br0" timeOffset="39357.4866">29623 9102 403 0,'4'-21'17'0,"1"1"14"16,0 4-17-16,-2 7-3 15,4 4-3-15,0 5-7 16,5 1-1-16,3 19-2 0,2 9 1 16,8 14 1-16,4 15 0 15,0 12 0-15,1 12 0 16,1 2-1-16,-6-1 2 15,-1-4-1-15,-3-8 1 16,-1-9-2-16,-4-10 1 16,2-9 0-16,0-7 1 15,-2-6-2-15,1-7-12 0,-4-7-14 16,1-6-36-16,-4-10-65 16</inkml:trace>
  <inkml:trace contextRef="#ctx0" brushRef="#br0" timeOffset="39857.4452">30214 9282 363 0,'0'-19'11'0,"5"-1"31"15,0 4-21-15,0 7-6 16,-2 4-5-16,2 5-6 15,-3 1-4-15,3 14-3 16,-3 8 2-16,3 11 1 16,3 1 0-16,-1 7 0 0,2-5 0 15,6-3 0-15,4-4-3 16,4-8-9-16,3-12 3 16,1-5 5-16,3-5 4 15,-4-7 2-15,-2-12-5 16,-1-5 3-16,1-6 0 0,-8-3 0 15,0-5 0-15,-3-5 0 16,-5-1 0-16,0-1 0 16,-4-1 3-16,-4 5 0 15,0 3 3-15,0 6 1 16,-4 9 3-16,-1 7-2 0,0 7-2 16,4 9-1-16,1 0-5 15,0 19-4-15,0 10 1 16,6 7 3-16,6 10 0 15,6 4 0-15,3 0 2 16,3 0-10-16,3-5-12 16,-2-7-12-16,2-7-19 0,-4-8-4 15,2-9-12-15,-3-10-13 16,-3-4-60-16</inkml:trace>
  <inkml:trace contextRef="#ctx0" brushRef="#br0" timeOffset="40029.3198">30930 9268 152 0,'17'-30'44'15,"-4"3"38"-15,2 6-15 16,-3 8-16-16,2 8-20 16,0 5-11-16,0 7-17 15,4 13-3-15,-2 10 0 0,0 7 0 16,-3 10 0-16,-4 3 0 16,-2 0-4-16,-4-2-21 15,3-9-37-15,-3-9-56 16,5-16-89-16</inkml:trace>
  <inkml:trace contextRef="#ctx0" brushRef="#br0" timeOffset="40326.1678">30823 8417 441 0,'23'-27'9'0,"13"8"17"16,14 8-21-16,9 11-6 15,10 14-1-15,9 21 1 16,2 21 0-16,-3 12-1 0,-6 14 2 16,-12 7-2-16,-11 6 2 15,-16 3-1-15,-14-2 1 16,-14 4 0-16,-4-3 0 15,-26 6 0-15,-9 0 1 16,-18 4-1-16,-15 2-27 0,-15-2-48 16,-12-3-68-16</inkml:trace>
  <inkml:trace contextRef="#ctx0" brushRef="#br0" timeOffset="41372.9735">21273 12989 363 0,'-15'0'27'0,"5"-6"-7"15,5-2-6-15,3 4 6 16,2 0-12-16,2 1-4 0,8 1-8 15,7-3-2-15,5 1 3 16,5-3 0-16,7 0-3 16,7-2 1-16,3-2-1 15,7-5 3-15,8 2-1 16,9-8 3-16,7 1 1 0,11-4 0 16,8-2 0-16,6 0 1 15,8 1-1-15,1-3 0 16,1 1-4-16,5-5-18 15,-2-1-11-15,2-4-1 16,4-4-5-16,1-2 8 0,2-2 1 16,2-3 2-16,-2 1 8 15,1 5 19-15,-7-2 8 16,0 3 30-16,-7 1-17 16,-4 3 9-16,-7 1 7 15,-3 1-7-15,-5 3-2 0,-1 1-5 16,-1 5-7-16,-5 0-5 15,-4 4 0-15,-4 3 0 16,-3 0-3-16,-6 2-1 16,0 4-1-16,-7 0-3 15,-4 3 0-15,-5 4-2 0,-9 6 0 16,-5 1-16-16,-16 0-31 16,-16 8-46-16,-10-2-144 15</inkml:trace>
  <inkml:trace contextRef="#ctx0" brushRef="#br0" timeOffset="44060.5737">19302 12585 277 0,'0'-30'43'0,"-2"0"-10"0,-2 1-11 15,3 2-1-15,-2 5 1 16,3-2-4-16,0 8-3 16,0 0-6-16,0 9-3 15,3 3-3-15,0 4-3 0,1 9-4 16,-3 14 2-1,-1 8 1-15,0 8-3 0,-7 6-2 16,-9 3 5-16,-3-2-2 16,-1-3-1-16,-6-6 0 15,4-5-9-15,-1-8 2 0,2-6 5 16,3-6 2-16,0-3 4 16,2-5 1-16,3-3 0 15,0-1 0-15,3 0 1 16,1-7 9-16,3-5 3 15,1-4-6-15,3-2-3 16,2-3-4-16,0 1 2 0,0-2 1 16,2 4-3-16,6 4 1 15,-5 4 0-15,8 6 4 16,-1 4-2-16,5 0-4 16,2 7-2-16,9 11 1 15,1 7 0-15,7 3 2 0,1 8-2 16,13 2 1-16,-1 3-18 15,4-6-28-15,0-6-42 16,-5-8-150-16</inkml:trace>
  <inkml:trace contextRef="#ctx0" brushRef="#br0" timeOffset="44248.0702">19506 12750 526 0,'8'0'15'16,"-1"0"-7"-16,5-2-28 16,1-2-93-16,-6-5-90 15</inkml:trace>
  <inkml:trace contextRef="#ctx0" brushRef="#br0" timeOffset="45497.9639">21346 13115 305 0,'-3'0'41'0,"1"0"-21"16,2-1-16-16,7-6-10 16,8 0-7-16,6-4 13 0,8 0 2 15,5-5-2 1,8 0 0-16,7-3-2 0,7-1 0 16,9-4 2-16,7-2 0 15,5-1 0-15,9-2 0 16,6 1 0-16,3-2 1 15,5-1-1-15,3 1 1 16,5 1 2-16,3-1 1 0,2 1-2 16,0 1 1-16,4-3-3 15,0-1 3-15,4-4-3 16,-2-1 2-16,1-4 1 16,2-1 0-16,-1 0-2 0,-2-1-1 15,-3 1 1-15,-7 2 0 16,-6 3 0-16,-9 3 9 15,-12 5 3-15,-6 4-1 16,-12 5-1-16,-11 5-6 16,-11 3-2-16,-8 4-1 15,-7 5-2-15,-8 0 2 0,-9 3-4 16,-10 3-23-16,0 8-28 16,-22-1-27-16,-15 1-69 15</inkml:trace>
  <inkml:trace contextRef="#ctx0" brushRef="#br0" timeOffset="46044.7983">22137 13069 208 0,'77'-29'-16'0,"2"-3"34"16,9-1-4-16,4-2-12 15,6 2 0-15,4-7-1 16,1 5 1-16,5-6-1 15,-5 3 1-15,4-1-1 16,-3 2-2-16,-3-5-1 0,3 5 4 16,-6-7-2-16,1 1 10 15,-4-2 24-15,0 1-3 16,-5 1 3-16,-4 1 0 16,1 5-7-16,-4 3-6 15,-5 6-10-15,-2 8-7 16,-10 6-3-16,-8 7-6 15,-14 3-47-15,-13 4-76 0</inkml:trace>
  <inkml:trace contextRef="#ctx0" brushRef="#br0" timeOffset="47169.7323">23868 12102 351 0,'-7'0'34'0,"3"0"-23"0,1-2-10 16,3-4 0-16,0-2-10 16,0-5-6-16,7-4-12 15,5-4 3-15,5-10-18 16,0-3 5-16,7-8 25 0,3-7 9 15,1-4 10-15,5-8 15 16,1-1-4-16,3-6 4 16,1 0-2-16,2 0 6 15,-3 2-1-15,1 0-6 16,-2 2 1-16,-2 2-5 16,-1-3-7-16,1 1-1 15,0-4-3-15,3-1 0 0,1-2 1 16,1-3 2-16,3 1 0 15,-3 3 4-15,-5 7 2 16,2 6 2-16,-7 1-2 16,0 10-2-16,-6 9-6 0,-3 5-1 15,-2 3-3-15,-3 8-1 16,-3 3 1-16,-4 5-1 16,2 3-4-16,-5 4-10 15,-1 4-5-15,-1 2-9 16,1 0-10-16,-4 6-11 15,0 4-26-15,-5 1-45 0</inkml:trace>
  <inkml:trace contextRef="#ctx0" brushRef="#br0" timeOffset="47654.073">24478 10351 260 0,'26'-27'17'0,"1"-1"-8"16,7-3-2-16,3 2 10 16,1 1-4-16,-1-1 5 15,4 5-3-15,-6-2-3 16,-1 5-3-16,-5 3-1 0,-4 2-4 16,-5 5-2-16,-2 1 1 15,-8 3 0-15,-1 1 3 16,-1 3 0-16,-5-1-3 15,-1 4-1-15,0 0 0 16,-2 0-2-16,3 0 2 0,-3 0-2 16,4 9-2-16,1 5-2 15,1 6 1-15,3 9-1 16,3 10-3-16,3 7 0 16,1 10 3-16,4 8-2 15,-5 9-4-15,4 4-17 16,-1 9-15-16,-2-3-62 0,-4 0-81 15</inkml:trace>
  <inkml:trace contextRef="#ctx0" brushRef="#br0" timeOffset="48560.2518">19821 15233 309 0,'-22'1'11'0,"-2"1"1"16,4 0-9-16,5-1 0 15,0 3 2-15,1-2 12 16,3 0 3-16,3-2-4 16,1 2-7-16,2-2-7 15,3 0-1-15,2 0 0 16,0 0-1-16,0-2 11 0,6-7 1 16,10-8-7-16,7-3-4 15,12-5 0-15,8-4-1 16,6 2 0-16,-2 4 0 15,6 3-14-15,-12 8-27 16,-7 6-31-16,-14 6-45 0,-15 6-56 16</inkml:trace>
  <inkml:trace contextRef="#ctx0" brushRef="#br0" timeOffset="48732.1059">19677 15415 345 0,'-15'7'58'15,"8"-7"-18"-15,7 0-16 16,15-2-19-16,15-11-7 16,11-5-2-16,19-5-3 15,8-7-15-15,8-7-25 0,0-4-41 16,-1-9-103-16</inkml:trace>
  <inkml:trace contextRef="#ctx0" brushRef="#br0" timeOffset="49200.8309">20866 14650 349 0,'2'5'47'0,"-2"-2"-36"0,0 4-14 0,0 8 1 31,0 6 2-31,0 8 0 0,0 3 1 0,-10 4-1 31,-1 5 0-31,-3-1 1 0,-2 1-1 0,-6-3 1 0,1-2-1 16,-2-6 1-16,-1-3 0 16,-1-6-1-16,1-4 0 31,2-4 1-31,-2-9 2 0,4-4 1 0,6 0 7 0,-1-11 4 15,3-8-7-15,5-6-5 16,2-6-2-16,2-1-1 16,3 0-1-16,0 0 1 31,5 3 1-31,3 4 1 0,1 2-1 0,4 5 2 16,1 4 2-16,6 6-1 0,5-1-2 31,8 6-1-31,6 3 0 0,9 0-1 0,6 7 1 15,5 5-2-15,1 3-5 16,1 0-28-16,-2-1-42 16,-8-6-78-16</inkml:trace>
  <inkml:trace contextRef="#ctx0" brushRef="#br0" timeOffset="49638.3045">21582 14257 288 0,'0'2'42'0,"-3"-2"-30"0,1 0-10 0,2 0-2 16,0 0 5-16,0 0 14 15,0 0-1-15,0 0-8 16,0 0-5-16,0 2-2 16,0 1-1-16,0 6-2 15,0 4 0-15,0 10 0 0,0 7 2 16,-2 7 8-16,-1 10 1 15,3 8 1-15,0 6-5 16,3 4-5-16,13-4-1 16,14 2 0-16,11-8-1 15,17-6 1-15,8-11 2 0,12-7-4 16,3-12-18-16,-1-10-58 16,-6-9-101-16</inkml:trace>
  <inkml:trace contextRef="#ctx0" brushRef="#br0" timeOffset="50185.1682">22373 14175 466 0,'0'-7'7'16,"0"2"2"-16,0 1-8 16,8 4-4-16,4 10 1 0,3 12 1 15,4 12 0-15,3 7-2 16,2 12 3-16,-2 3 0 16,0 2 0-16,0-4 1 15,-5-8-2-15,-2-8-3 16,-4-13 0-16,-4-9 3 0,-3-8 1 15,-4-8 0-15,0 0 19 16,-4-10 18-16,-8-11-23 16,-7-6-11-16,-2-9-3 15,-7-8 1-15,1-6 0 16,-6-2-1-16,6-3 0 16,0-1 1-16,5 5-3 15,5 2-4-15,5 1 0 0,6 7-3 16,4 2 4-16,2 7 0 15,9 3-1-15,7 6-9 16,4 9 8-16,-1 7 5 16,3 7 1-16,0 5-3 0,-6 15 2 15,-5 8-1-15,-7 6 2 16,-4 4 0-16,-12 1 4 16,-5 0 1-16,-7-1-2 15,1-4-2-15,5-4-7 16,3-5-29-16,10-7-35 15,5-11-41-15,0-7-63 0</inkml:trace>
  <inkml:trace contextRef="#ctx0" brushRef="#br0" timeOffset="50950.7107">21582 14539 265 0,'-10'-14'20'15,"0"1"-18"-15,-2 2 2 16,2 6 3-16,1 0-3 16,2 3-3-16,2 0 0 0,0 1-1 15,2-2 0-15,3 2-7 16,0 1-49-16,0 0-26 15,0-2 39-15,-3 2 12 16,-1 0-52-16</inkml:trace>
  <inkml:trace contextRef="#ctx0" brushRef="#br0" timeOffset="51481.9158">21501 14715 359 0,'-12'-8'16'15,"0"-4"-3"-15,4 6-10 16,-1 0 2-16,5 3-4 16,1-1-1-16,1 3 0 0,0-2 1 15,2 1-2-15,0 2-2 16,2 0-5-16,10 0 9 16,4 2 2-16,4 4 0 15,7 3 0-15,2-1-2 16,3 4 0-16,-1-5 0 0,-1-1-1 15,-3 0-11-15,-6-2-24 16,-4-4-4-16,-10 0-1 16,-4 0-11-16,-3-10 45 15,0-2 15-15,-12-4 12 16,-3-4 18-16,1 3-2 16,0-1-11-16,-4 1 0 0,1 7-2 15,2 7 7-15,-2 3-11 16,-2 12-14-16,-1 17-3 15,-4 10-2-15,0 13 1 16,-1 7 2-16,5 8-3 16,2 1 0-16,10-6-6 0,8-10-51 15,0-16-79-15</inkml:trace>
  <inkml:trace contextRef="#ctx0" brushRef="#br0" timeOffset="52247.5005">23060 13805 204 0,'-10'0'30'16,"3"0"0"-16,0 0-21 15,2 2 1-15,-2 2 0 0,-1 3 0 16,1 4-2-16,0 3-6 16,0 8-2-16,-1 8 6 15,3 12 5-15,2 8 0 16,1 13-3-16,2 3 6 15,2 5-1-15,11-3 1 16,8-5-10-16,8-10-1 0,10-8-1 16,4-11 1-16,5-8-8 15,1-9-29-15,-2-14-23 16,0-3-123-16</inkml:trace>
  <inkml:trace contextRef="#ctx0" brushRef="#br0" timeOffset="52653.6985">23383 13768 423 0,'-7'0'39'16,"5"4"-27"-16,2 10-16 15,7 5 1-15,8 3 3 16,4 4 0-16,5 1-1 15,3-2 0-15,1-5-2 16,5-2-6-16,-5-11 1 0,3-4 3 16,-6-3-3-16,-2-1 6 15,-3-10 3-15,-8-10 0 16,1-2 4-16,-4-4 0 16,-5-3 3-16,-4-5 2 15,0-2 1-15,0-1 2 0,-6 6-4 16,-1 2 1-16,-1 7-1 15,1 5 7-15,2 7-1 16,2 6-3-16,3 3-5 16,0 2-5-16,0 7-5 15,10 10-3-15,7 6 4 0,6 11 2 16,6 1-1-16,7 5-2 16,3 0-26-16,5 0-21 15,2-8-38-15,-2-7-50 16</inkml:trace>
  <inkml:trace contextRef="#ctx0" brushRef="#br0" timeOffset="53013.078">24221 13882 292 0,'-9'0'126'0,"-1"-9"-82"0,3 2-14 16,2 0-6-16,5 0-5 15,0 0-11-15,7 2-9 16,7-1-2-16,2 2-2 16,3 3-1-16,1 1 3 0,1 1-2 15,-6 10-1-15,-2 5 0 16,-4 0-1-16,-7 2-2 16,-2 0 7-16,0-4 1 15,-5 0 1-15,-3-3 2 16,1-2-1-16,0-3 2 0,5-1 1 15,2-5-2-15,3 0 0 16,16 0 3-16,10-11 1 16,8-3-3-16,11-9-2 15,6-6-12-15,-3-5-32 16,-2-7-49-16,-7-5-46 16,-8-6-44-16</inkml:trace>
  <inkml:trace contextRef="#ctx0" brushRef="#br0" timeOffset="53231.7904">24692 13339 298 0,'-15'-31'65'0,"1"2"-8"0,3 4-25 16,4 8 0-16,4 4-7 15,1 7-6-15,2 3-11 16,2 6-7-16,8 14-8 16,8 13 5-16,4 13 0 15,5 14 2-15,4 8 0 16,-2 11 0-16,1 1 0 0,-2-1 2 15,2-5-2-15,1-8-20 16,4-11-6-16,3-15-8 16,1-10-6-16,-2-16-7 15,-1-11-74-15</inkml:trace>
  <inkml:trace contextRef="#ctx0" brushRef="#br0" timeOffset="53747.3771">25329 13306 412 0,'10'0'46'15,"-3"2"-39"-15,0 16-10 16,2 12 3-16,3 6 0 16,2 8 0-16,1 4 0 15,3 1 0-15,-2-5 0 16,-2-3 0-16,1-12-5 0,-5-10 3 15,-3-5 3-15,-2-8-1 16,-5-6 1-16,0 0 19 16,-5-16 23-16,-5-6-28 15,-6-8-12-15,-2-5-1 16,-4-3 0-16,1-5 1 16,1 3 13-16,6 0-16 0,3 1 0 15,6 0 1-15,5 3-1 16,0-3-3-16,3 3-7 15,12 3-2-15,2 1 0 0,7 3 4 16,3 8 0-16,0 4 5 16,4 8 2-16,-9 7-1 15,2 2 1-15,-8 11-2 16,-9 9-1-16,-1 3 4 16,-6 5-2-16,-4 4 4 15,-6 1 0-15,-2-2 1 16,5-2-1-16,4-4-1 0,3-1 0 15,2-5 0-15,16-5-1 16,3-1 1-16,8-3-4 16,5-4-9-16,1-3-24 15,0-3-41-15,-4 0-60 16,-2 0-104-16</inkml:trace>
  <inkml:trace contextRef="#ctx0" brushRef="#br0" timeOffset="53919.2418">25836 13401 238 0,'3'-1'120'15,"3"-3"-71"-15,-5 2-14 16,5 0-11-16,0 0-5 0,2 2 2 16,6 2-8-16,1 14-10 15,4 5-3-15,3 12 1 16,-2 7-1-16,-1 8 2 16,-2-1-1-16,-5-4-22 15,3-6-35-15,-4-14-39 0,0-14-98 16</inkml:trace>
  <inkml:trace contextRef="#ctx0" brushRef="#br0" timeOffset="54184.8396">25841 12698 438 0,'31'-32'31'0,"3"5"-14"15,3 9-14-15,12 11-3 16,10 7-2-16,9 11 1 16,4 17 0-16,-1 19-1 15,-3 11 2-15,-7 12-1 16,-15 10 0-16,-14 6 1 16,-10 2 0-16,-13-2-5 0,-9-10-1 15,0-6-2-15,-2-13-18 16,-3-10-7-16,3-18-17 15,2-14-61-15,2-11-76 16</inkml:trace>
  <inkml:trace contextRef="#ctx0" brushRef="#br0" timeOffset="54591.0738">26876 12719 288 0,'12'-12'75'16,"3"5"-22"-16,-3 0-28 16,6 5-20-16,5 2-2 15,6 5-2-15,3 10 2 16,4 4 0-16,-1 4-3 16,-3-1 0-16,-9-1-24 0,-3-1-15 15,-8-6-21-15,-4-5-3 16,-8-5 6-16,0-4 24 15,-2-2 30-15,-7-12-30 16,0-6 19-16,2-5 20 0,2-2 36 16,0-3 11-1,2-4-9-15,1 2-18 0,0 1 8 16,1 4-3-16,-1 8-1 16,-2 6 0-16,-1 8-9 15,-2 5-6-15,-6 7-12 16,-1 13-3-16,-6 5 0 0,0 10 1 15,3 5 0-15,2 2-1 16,9 3 1-16,6-2-7 16,0-7-46-16,17-11-67 15</inkml:trace>
  <inkml:trace contextRef="#ctx0" brushRef="#br0" timeOffset="55122.2866">27637 12262 470 0,'18'-35'15'0,"-4"2"28"16,-1 9-18-16,-1 4-4 16,1 8-12-16,-2 4-6 15,5 8-4-15,0 13-2 0,4 10 1 16,-3 13 1-16,4 9-1 15,-6 10-12-15,-2 4-5 16,-4-1-9-16,-2 0 5 16,1-10-1-16,-3-9 3 15,0-10 6-15,-1-13 13 16,-1-9 2-16,1-7 0 0,-2 0 19 16,-2-18-1-16,0-9-9 15,0-7-5-15,-6-9-2 16,-6-4 0-16,-6-6 0 15,-1 0 1-15,-3-1 2 16,0 3 0-16,3 1-3 0,2 8 0 16,7 2-1-16,8 4 1 15,2 4 0-15,7 4-2 16,15 3-9-16,4 3-15 16,6 4 10-16,3 8-3 15,1 6 9-15,-2 4 7 0,-5 4-1 16,-6 16 2-16,-10 3 0 15,-10 5-1-15,-3 6 1 16,-7 1 3-16,-13 6 2 16,-4-5 0-16,4-2-4 15,-6 0 0-15,8-8-20 16,6-9-91-16,6-12-181 0</inkml:trace>
  <inkml:trace contextRef="#ctx0" brushRef="#br0" timeOffset="55372.2637">28285 11744 426 0,'8'-3'39'16,"-7"-2"-16"-16,-1 10-20 15,0 15-5-15,-5 16 0 0,-4 13 1 16,0 15 1-16,0 14 1 15,7 6 0-15,2 5 0 16,9 0 0-16,16-2 1 16,8-8-2-16,8-13 1 0,2-13-25 15,4-11-15-15,1-18-38 16,-1-13-20-16,-6-11-69 16</inkml:trace>
  <inkml:trace contextRef="#ctx0" brushRef="#br0" timeOffset="55997.2224">28720 11872 404 0,'5'-11'7'0,"8"1"0"15,-5 6-7-15,4 4-2 16,-4 0 1-16,1 17-1 15,1 7 1-15,-3 10 1 16,0 10 0-16,-4 5 1 16,-1 2 0-16,0-1 0 0,-2-6-2 15,0-11-1-15,0-10 1 16,0-9 1-16,0-10 1 16,0-4 26-16,0-4 29 15,-4-10-34-15,-5-8-17 16,-1-4-2-16,-3-6-2 15,-5-6-1-15,0-2 2 0,-2-2-2 16,-1-1 0-16,-1-1 0 16,6 1 0-16,2-2 1 15,3 1-1-15,5 1 0 16,6-1 1-16,0 3-3 16,13 5-3-16,5 4 2 0,10 7 0 15,5 6-1-15,7 6 2 16,3 6 0-16,4 7 1 15,-5 0-1-15,-2 9-5 16,-5 9 1-16,-6 3 1 16,-9 4 2-16,-7 4-1 15,-9-1 3-15,-4 2-2 0,-6 2 3 16,-8-3-1-16,-6 1 1 16,-1-4 2-16,1-4-2 15,3-4 0-15,8-1 1 16,8-5-1-16,1-4 0 0,10 2 2 15,16-1-2-15,6-3-1 16,8 0-10-16,4-2-8 16,5-4-8-16,3 0-20 15,-2 0-16-15,-2 0-49 16,-2 0-12-16</inkml:trace>
  <inkml:trace contextRef="#ctx0" brushRef="#br0" timeOffset="56481.5503">29725 12115 264 0,'0'1'89'15,"0"-1"-52"-15,0 0-19 16,0 0-6-16,-2-1-3 16,-3-6-4-16,0-3-1 15,-2-3-3-15,-1 0 0 16,1 1 0-16,5-5 4 0,2 2 2 16,0-3-1-16,6-1-3 15,7 4-1-15,1 0-2 16,4 3 0-16,1 3-1 15,-1 7 0-15,4 2 1 16,-4 3 0-16,-3 14-2 0,-5 4-1 16,-6 4 1-16,-4 4-2 15,0-4 3-15,-9-1 1 16,-3-2-1-16,2-6 1 16,1-6 0-16,2-2 0 15,3-3 0-15,2-4 0 16,2-1 0-16,2 0 0 0,13-3 1 15,3-8 1-15,10-4-1 16,7-3 1-16,4-7-11 16,2-4-26-16,1-3-43 15,-6-3-113-15</inkml:trace>
  <inkml:trace contextRef="#ctx0" brushRef="#br0" timeOffset="56762.787">30034 11323 66 0,'-2'-18'337'0,"2"2"-284"16,0 5-16-16,0 6-22 16,2 5-9-16,8 0-7 15,2 16-3-15,6 10 3 16,3 14 1-16,8 12 0 0,0 8 2 15,1 12 1-15,1-1 0 16,-4 4-3-16,-2-9 1 16,-1-3-1-16,-2-12 0 15,-2-6 1-15,2-12-6 16,-4-4-27-16,0-10-31 0,-4-10-49 16,1-9-75-16</inkml:trace>
  <inkml:trace contextRef="#ctx0" brushRef="#br0" timeOffset="57044.009">30472 11303 363 0,'-5'-25'42'0,"1"2"-18"15,1 3-3-15,1 8-6 0,2 5-3 16,0 3-8-16,0 4-2 15,0 0-3-15,0 6-3 16,0 11 3-16,0 8 1 16,2 11-1-16,3 3 1 15,0 4-2-15,1 1 2 0,1-2 2 16,2-3-4-16,-2-5 4 16,1-6-1-16,-3-6-4 15,-1-8-20-15,-1-3-19 16,-3-11-36-16,2-3-59 0,-1-17-57 15</inkml:trace>
  <inkml:trace contextRef="#ctx0" brushRef="#br0" timeOffset="57278.3707">30607 11258 12 0,'9'-32'260'0,"-2"5"-194"16,-1 9-14-16,-4 8-17 15,-2 5-7-15,3 5-9 0,-3 0-15 16,2 5-7-16,1 9 2 15,-1 2 2-15,3 6-1 16,2 1 0-16,1 2-3 16,-1-4-10-16,2-1-1 15,1-4 8-15,-2 0-1 0,1-7-4 16,-2-2-9-16,0-5-1 16,-4-2-9-16,-3-2-20 15,0-7-68-15</inkml:trace>
  <inkml:trace contextRef="#ctx0" brushRef="#br0" timeOffset="57887.7399">30426 11369 281 0,'1'2'53'16,"-1"-2"-7"-16,0 0-28 15,2 0-12-15,-2 4-5 0,0 2-2 16,0 7 1-16,0 2 1 15,0 2 0-15,0 4 0 16,0 3 1-16,0 1-1 16,0-2 0-16,7 0 0 15,5-3 0-15,-2-3 0 16,7 0 0-16,0-7 2 16,7-1-3-16,1-5-4 0,5-4 0 15,-1 0-7-15,-3-13-3 16,-2-1-8-16,-2-7 14 15,-7-4 9-15,-3-2 2 16,-4-3 8-16,-6-2 0 16,-2-1-2-16,0 1-3 15,-7 0 2-15,-5 3-3 0,-5 3 0 16,4 2 0-16,-2 3-1 16,1 7 5-16,4 1 7 15,5 5-2-15,1 2-10 0,1 5-3 16,3 1-1-16,0 0 0 15,0 5-1-15,3 13-1 16,6 5 1-16,1 7 2 16,4 6-1-16,-2 3 1 15,4 1-2-15,-2-7-14 0,1-4-12 16,-1-6-8-16,-2-8-20 16,-2-12-34-16,-1-3-65 15</inkml:trace>
  <inkml:trace contextRef="#ctx0" brushRef="#br0" timeOffset="58090.808">30968 11333 388 0,'7'15'33'0,"0"2"-32"0,5 7 2 16,0 8 2-16,0 4-1 15,-1-1-1-15,0-1-2 16,1 0-5-16,-1-7-38 16,2-11-53-16,2-10-91 15</inkml:trace>
  <inkml:trace contextRef="#ctx0" brushRef="#br0" timeOffset="58372.0395">30835 10568 413 0,'15'-28'16'0,"13"5"8"16,10 11-18-16,12 12-3 0,11 10-3 15,8 25 0-15,2 14 0 16,2 16-2-16,-2 17 2 15,-13 8-1-15,-14 6 1 16,-11-2 0-16,-19 1 0 16,-14-6 0-16,-2 2 0 15,-23-3-1-15,-13 4-6 0,-12 3-17 16,-9 0-19-16,-11-10-79 16</inkml:trace>
  <inkml:trace contextRef="#ctx0" brushRef="#br0" timeOffset="62297.6258">25756 13574 202 0,'-5'0'58'15,"2"0"-25"-15,1 0-23 16,-1 0 1-16,-1 0 3 16,2-8 4-16,1 0-7 15,1 0-3-15,0-8-3 0,0 4-2 16,5-6 3-16,5 0 3 15,7 1 5-15,4-1 0 16,2 1-5-16,4 5-5 16,2 2-3-16,2 9-1 0,-2 1 1 15,-4 7 0-15,-3 8 3 16,-3 8-2-16,-4 4 4 16,-7 6-4-16,-4 7-8 15,-4 2-7-15,0 0-7 16,-12-2-1-16,-5 0 17 15,-3-7-2-15,-1-6 2 16,-1-7 5-16,4-5 1 0,4-7 5 16,4-2 14-16,5-6 15 15,5 0-6-15,2-9-12 16,13-6-17-16,7-6 2 0,5-5-1 16,7-7 0-16,1 1-1 15,3 0 0-15,-2 4-1 16,-1 1-12-16,-2 5-31 15,-8 6-36-15,-7 0-64 16</inkml:trace>
  <inkml:trace contextRef="#ctx0" brushRef="#br0" timeOffset="64845.0741">28887 12801 183 0,'-9'2'24'0,"-1"0"-18"15,3 1-4-15,2-1-1 16,2 0 2-16,-1 0-3 15,3 0 1-15,1-1-1 16,0-1 0-16,0 0-3 0,6 0 7 16,5 0 29-16,6-5-6 15,3-2-13-15,6-7-3 16,4-2 6-16,6-4 4 16,6-5-1-16,8-7 0 15,9-7 0-15,10-3-4 16,8-4-5-16,9-2-3 0,6-2-5 15,3 0-2-15,3 2-1 16,3 0 1-16,2 1 0 16,2-4 0-16,2 1-1 15,3-2 0-15,-1 2 1 0,-4 1-1 16,-3 4 0 0,-6 3 0-16,-12 5 0 0,-5 5 1 15,-12 1-1-15,-8 7 0 16,-8 1 1-16,-10 3-1 15,-7 4 1-15,-4 4 0 0,-6 4 0 16,-2 3 0-16,-7 1-1 16,-3 4 3-16,-5 0-15 15,-7 0-53-15,-7 3-93 16</inkml:trace>
  <inkml:trace contextRef="#ctx0" brushRef="#br0" timeOffset="66782.4239">23722 15189 323 0,'-9'4'36'0,"1"-4"-25"15,6 4-10-15,2 0 0 0,2-3-2 16,6 1-1-16,9-2-8 16,4-2 12-16,8-12 1 15,8-8 3-15,9-8-5 16,11-5 2-16,9-8 0 16,11-4 5-16,6-5-1 15,12-3 3-15,2-5-2 0,8-2-2 16,5-8 0-16,6-2-2 15,2-4 0-15,3-1-2 16,3 0 0-16,-2 3 1 16,0 2-3-16,-5 8 1 0,-6 3-1 15,-8 11 1-15,-5 6-2 16,-13 6-1-16,-9 10-9 16,-11 8-3-16,-13 9-11 15,-12 8-5-15,-15 3-65 16,-16 7 8-16,-9 9-33 15</inkml:trace>
  <inkml:trace contextRef="#ctx0" brushRef="#br0" timeOffset="67282.7088">24126 15311 126 0,'40'-27'16'0,"6"-5"1"15,12-7-6-15,3-6 0 16,7-7 2-16,8 2 8 0,2-3-2 16,5 1-4-1,0-1 7-15,-1 1-18 0,6 3 6 16,2-3-12-16,-2 1 3 15,0 1-1-15,1-4 0 16,-1 2 0-16,-5 2 1 16,0 2-2-16,-3-1 2 0,-5 9-1 15,-7 0 0-15,-7 8 2 16,-9 6 0-16,-4 6-3 16,-9 6 2-16,-7 4-1 15,-10 5-2-15,-3 2-23 16,-9 3-29-16,-4 0-17 0</inkml:trace>
  <inkml:trace contextRef="#ctx0" brushRef="#br0" timeOffset="68313.8827">25114 15006 259 0,'-14'-11'8'0,"0"-3"41"15,-1 3-12-15,4 2-14 16,0 0-7-16,4 4 4 15,0 0-5-15,4 1-6 0,-1 3-2 16,4 1-3-16,0 0-2 16,2 7-3-16,10 10 0 15,6 12 0-15,3 14 1 16,6 10 0-16,2 13 0 16,3 8 1-16,-1 2 0 15,1 1-2-15,-3-6 2 0,-2-8-4 16,-3-10-34-16,-4-12 5 15,-6-7 10-15,-7-7-33 16,-6-8-23-16,-1-6-11 16</inkml:trace>
  <inkml:trace contextRef="#ctx0" brushRef="#br0" timeOffset="68735.7329">24777 15404 332 0,'-5'0'-1'0,"2"0"38"15,1 0-30-15,2-5-6 0,7-6-2 16,6-5 4-16,1-7 0 15,5-8 0-15,-2-3 2 16,3-9 5-16,2 1 3 16,-3-6-2-16,-1 3-2 0,-1-2 2 15,-3 8-2-15,-5 2-3 16,-3 6-2-16,-4 5 0 16,-2 4 1-16,0 8 9 15,0 0 1-15,0 4-8 16,0 4-5-16,7 0-1 15,8 0-4-15,12 3 1 0,7 3 1 16,13 0 0-16,8 15 1 16,7 4 0-16,5 8 0 15,-3 11-33-15,1 1-28 16,-8 5-69-16,-4-2-102 16</inkml:trace>
  <inkml:trace contextRef="#ctx0" brushRef="#br0" timeOffset="70548.2076">24927 16487 166 0,'0'0'34'0,"0"-8"-17"0,0-2 1 16,0-3 11-16,0-5 4 15,4-1 1-15,-2-6-2 16,2 1-8-16,-3-1-7 16,1 6-7-16,-2 3-6 15,0 6-2-15,0 5 1 16,-5 5-2-16,-7 0-7 0,-2 11-6 15,-6 5 4-15,-2 6 7 16,0 4 1-16,0-1 0 16,2 2 1-16,4-4-1 15,6-3 0-15,4-1 1 16,6-1-1-16,1-5-1 16,18 1-1-16,6-5 0 0,7-2-29 15,6 0 31-15,9-2 0 16,1 1 0-16,3-2-3 15,-7-1-25-15,-6 6-2 16,-8-2-1-16,-10 4 15 16,-13 3 10-16,-7 0 7 0,-10 5 18 15,-14-2 37-15,-5 3-7 16,-5-2-17-16,-1 3-19 16,-3-3-8-16,1-4-4 15,0 1 1-15,5-8-2 0,3-6-6 16,6-1-23-16,7-8-28 15,7-10-30-15,5-6-23 16</inkml:trace>
  <inkml:trace contextRef="#ctx0" brushRef="#br0" timeOffset="72079.3575">25184 16458 403 0,'0'0'8'0,"0"-13"1"0,0-1-17 16,-1-2 9-16,-3-4-2 16,0 3 4-16,-2-5-3 0,1 6-6 15,-2 0 5-15,0 5 2 16,-1 3 0-16,1 4 3 15,-1 4 3-15,1 1-5 16,1 14-3-16,0 2 1 16,6 5 0-16,0 3 0 15,2-1 0-15,13-2 0 0,2-4 0 16,3-1 0-16,7-5 0 16,-3-7-3-16,0-3-9 15,0-2-15-15,0-4-9 16,-1-10-11-16,-4-2-19 15,0-4-2-15,-5-2 17 0,-5-3 1 16,-4-3 23-16,-3 4 29 16,-2 2 4-16,0 3 34 15,-5 1 9-15,-2 7 17 16,-1 5 23-16,5 4-29 16,-1 2-17-16,4 0-24 15,0 0-19-15,0 10-3 0,7 5 3 16,4 2 0-16,-2-1 0 15,2 2 0-15,0-2 1 16,-4-6 0-16,-2 1 0 16,-1-4-2-16,-3-3 2 0,-1-4 0 15,0 0-2 1,0 0 4-16,-1 0-1 0,-5-11-1 16,-1-5 0-16,-1-5-1 15,2 0-1-15,2-3 0 16,2-1-1-16,2 3 4 15,0 7 2-15,2 2-4 0,5 5-2 16,1 2 2-16,2 4 2 16,-1 2-4-16,3 0 1 15,0 4 0-15,-2 7 1 16,2-3 0-16,0 4 0 16,-4-4 1-16,6 1-1 0,-6-1 1 15,4-3-1-15,-2-4 0 16,-1 1 0-16,-1-2 0 15,0-2-1-15,-2-9 2 16,-1-1 1-16,-3-6-1 16,-2-3 0-16,0 2 1 0,-2-4-2 15,-7 4 2-15,-2-1-1 16,-3 5 3-16,2 1 0 16,-1 5 7-16,0 0 0 15,5 3-2-15,1 4-4 16,4 0-2-16,3 2-2 0,0 0-4 15,9 0-10-15,6 0 8 16,5 10 4-16,2 0 2 16,5 1-1-16,0 4-3 15,0-1-6-15,-1-2-8 16,-5 0 2-16,-5-4-2 16,-4-1 3-16,-2-4 8 0,-3 1 3 15,-3-4 3-15,-4 0-2 16,0 0 8-16,0-4 13 15,0-6-14-15,-4-5-5 16,-1-5 0-16,0 1 1 16,-3 0-1-16,2-4 0 0,0 5 1 15,-1 2 2-15,-1 0 5 16,2 5-1-16,1 0 2 16,2 4-2-16,-1 0 1 15,3 2-3-15,1 3-3 16,0-1-1-16,0 3-4 0,5 0 1 15,3 3 0-15,2 6-1 16,2 1 2-16,2-1 2 16,5 0-1-16,-3 0 0 15,2-3 0-15,0-3 1 16,-2-1-1-16,0-2-1 16,-4 0 0-16,-3-2 1 0,-1-6 0 15,-5-2 1-15,-3-3 1 16,0-1 0-16,-3-1-1 15,-8-2 2-15,-3 5-1 16,-3 1-1-16,0 2-1 16,-2 2-2-16,4 3 3 0,-4 3 0 15,7-1 0-15,4 0 0 16,3 0-1-16,3 2 0 16,2-3-2-16,0-1-4 15,9-1-5-15,6 2 9 16,3 0 1-16,5 3-1 0,0 0-2 15,-1 4-7-15,2 7 0 16,-9-1-9-16,-1 3 7 16,-4-4-1-16,-7 0 9 15,-3-6-1-15,0 1 16 16,-5-2 27-16,-4-2-11 0,-4 0 2 16,0 0-6-16,-1-8-1 15,4-2-4-15,-2-6-10 16,4-4-4-16,3-5-4 15,5 0-9-15,0-1-20 16,7-3-1-16,9 0-3 0,5 5-19 16,3-1-74-16,-3 3 16 15</inkml:trace>
  <inkml:trace contextRef="#ctx0" brushRef="#br0" timeOffset="72673.0555">26037 15515 272 0,'6'-6'71'0,"1"-3"-49"16,-2 9-16-16,4 0-5 16,4 4-2-16,-1 10 0 15,5 4 0-15,-4 3 6 16,2 4-2-16,-1-3-3 0,-3-3 0 16,-3-3 0-16,-3-3 0 15,-3-4-1-15,-2-2 1 16,0-5 0-16,-2 0 13 15,-7-2-4-15,-4 0-1 0,1-10-2 16,-7-2-2-16,2-7 4 16,-3-3 2-16,2-5-1 15,2 0-4-15,3 1-2 16,2 2 3-16,6 3-1 16,3 7-3-16,2 3-3 15,2 6-2-15,7 3 5 0,6 2-2 16,2 5-3-16,1 11 1 15,3 2 1-15,1 6 1 16,-2-5-1-16,-1 2-6 16,-2-3 1-16,-3-5-2 15,-3-4-4-15,0-4-4 16,-6-5 6-16,-2 0 1 0,-3-5 7 16,0-9 7-16,-1-6-3 15,-10-4-1-15,-3-4 0 16,0-6 1-16,0 0 1 15,0 0 6-15,6 4 5 0,1 3 3 16,3 6-1-16,4 3-7 16,4 6-6-16,8 2-2 15,6 7-2-15,5 3 0 16,4 0 1-16,2 7-1 16,3 13-1-16,-1 3 2 15,-3 2 2-15,3 3-7 0,-6-2-23 16,1-3-15-16,-5-9-71 15,-1-5-29-15</inkml:trace>
  <inkml:trace contextRef="#ctx0" brushRef="#br0" timeOffset="73048.0408">26543 15231 378 0,'-14'7'32'15,"-2"0"-26"-15,1 4-4 16,8 3-1-16,4 0-1 16,3 1-1-16,1 1-1 15,13-2-5-15,3 0 1 16,6-5-8-16,5-2-3 16,2-5 8-16,-1-2-9 0,-2 0 15 15,-3-11 5-15,-2-3 1 16,-4-4-1-16,-7 2 3 15,-4-3 13-15,-7 1 1 16,0-2 0-16,-5 6-2 16,-8-1-2-16,-5 7 0 15,-5 2-6-15,-3 5-4 0,0 1 0 16,1 0-5-16,-2 7 0 16,7 0-4-16,6-2-15 15,5-2-8-15,5-3-6 16,4 0-3-16,8-3-84 0,7-11 73 15,9-6 10-15,5-7-31 16</inkml:trace>
  <inkml:trace contextRef="#ctx0" brushRef="#br0" timeOffset="73610.5037">26800 14959 123 0,'5'-5'56'0,"13"-18"-11"16,-14 18 3-16,-4 3 10 15,0 2 3-15,0 0-41 16,-4 10-17-16,1 7-2 15,0 2-2-15,3 3 2 16,0 1-1-16,0 0 1 16,6-3-2-16,7-6 0 0,2-3 2 15,0-8-1-15,0-3-4 16,-1-3 3-16,-1-11 4 16,-2-7 0-16,-1-5-1 15,-4-2-2-15,-4-8-2 16,-2-6 4-16,0-4-2 0,-11-2 0 15,-2 0 1-15,-3 4-1 16,-3 4 3-16,0 8 9 16,2 7 7-16,-2 7-4 15,6 4 0-15,1 5-3 16,3 6-4-16,3 3-3 16,4 0-5-16,2 11-2 0,0 12-1 15,5 8 1-15,7 1 0 16,7 6 3-16,3 0-2 15,5-5-1-15,2-6 2 16,2-5 0-16,3-8-2 16,-4-8 0-16,2-6-1 15,-1 0 0-15,-2-12 1 0,-1-3-1 16,-2-7 0-16,-6-3-4 16,-4 0-6-16,-7 0-5 15,-5 4 2-15,-4 0-1 0,0 9 15 16,-8 2 2-16,1 6 4 15,0 4 4-15,5 0 3 16,2 3-10-16,2 5-2 16,18 1-1-16,16-6 2 15,15-3 2-15,16-8 2 16,8-21-61-16</inkml:trace>
  <inkml:trace contextRef="#ctx0" brushRef="#br0" timeOffset="75438.4866">29481 12650 392 0,'-11'-13'21'0,"3"1"-13"16,0 3-3-16,8 5 0 15,0 3-4-15,0 1 0 16,0 0-1-16,6 8 0 16,4 12-1-16,6 10 1 15,2 10-1-15,3 11 2 0,-1 10-2 16,0 3 1-16,-1 4 1 16,-7 1-1-16,-2-6 1 15,0-2-2-15,-1-10 2 16,-4-4 0-16,2-7-1 0,1-5 2 15,-1-7-2 1,2-6-10-16,-8-8-53 0,-1-11-93 16</inkml:trace>
  <inkml:trace contextRef="#ctx0" brushRef="#br0" timeOffset="75829.0872">29019 13007 439 0,'-7'-4'-29'16,"6"-10"52"-16,1-4-16 15,7-2-4-15,13-1-3 16,8-4 2-16,6-7-1 0,7-2-1 15,7-5 1-15,-2 1 0 16,1-1-1-16,-6 1 0 16,-4 4 0-16,-4 0 1 15,-5 2-1-15,-6 4 0 16,-2 1 0-16,-6 4 0 0,0 3 2 16,-2 6 6-16,-2 7 0 15,5 7-4-15,4 3-4 16,6 17 1-16,9 8-2 15,8 10 2-15,10 8-1 16,4 8 0-16,8 8 0 0,1 3-31 16,-2-2-91-16,-2-12-173 15</inkml:trace>
  <inkml:trace contextRef="#ctx0" brushRef="#br0" timeOffset="78797.7376">12389 10368 91 0,'2'0'173'0,"4"0"-131"16,3-1-29-16,5-6-8 15,6 2-2-15,2-3 0 16,7 1 1-16,1 0-2 16,1 2 2-16,5 1-2 15,3-3-1-15,3 1-2 0,9 1 3 16,1 0-2-16,4-3 0 16,1 1 1-16,4 0-2 15,0 2 1-15,-2-2 0 16,-4 0 0-16,-1 0 0 15,-3 0 0-15,-2 1 1 16,-2-1-1-16,-1 0 1 0,0 2-2 16,-2-1 3-16,1 1-1 15,-2 0 0-15,-5 1 0 16,-1 0-2-16,-4 3-7 16,-10-3-10-16,-4 0 6 0,-9 1-24 15,-8 1-20-15,-4 0 46 16,-16 2-14-16,-9 0-26 15,-8 0-37-15</inkml:trace>
  <inkml:trace contextRef="#ctx0" brushRef="#br0" timeOffset="79063.3509">13380 10188 28 0,'-46'4'7'0,"-4"0"13"16,-3 1 11-16,-7 0 1 16,4 0-6-16,2-1-2 15,6 2 2-15,6-3 18 16,3-1-24-16,10-2-9 0,7 2-8 15,5-2-1-15,4 1-1 16,8-1 8-16,3 0-4 16,2 0-7-16,0 0-13 15,15 0 33-15,4 0-11 16,8 0 3-16,11 0-1 16,10-3 5-16,8-6-6 0,5 2-2 15,9-2-4-15,5 2-2 16,1 1 1-16,1-1-3 15,2 5-19-15,0-1-45 16,-7 0-76-16</inkml:trace>
  <inkml:trace contextRef="#ctx0" brushRef="#br0" timeOffset="80157.0091">18346 10201 179 0,'0'-5'13'0,"-3"-3"8"16,1 3 12-16,2 0-18 15,-3 1-5-15,2 1-3 16,-1 1-1-16,2 0 3 16,0 0 5-16,0 2-3 15,2-2-8-15,9 0-1 0,3 2-2 16,6-1 0-16,5-1-2 15,4 0 0-15,3 1 0 16,4-3-3-16,2 2 7 16,1-1 0-16,8 1-2 15,-1-2 0-15,5 2 1 16,3-1 1-16,0-1 0 0,4-1 0 16,2 0-1-16,-1 1-1 15,0-3 2-15,-1 0 3 16,0 0 0-16,-1 1 1 15,-1-1-1-15,-3 2-2 16,1 0 1-16,-1-1-2 0,-4 4-2 16,0 0 0-16,-8 0 0 15,-4 2 0-15,-5 0 0 16,-9 0-1-16,-6 0-1 16,-5 0-12-16,-11 0-9 0,-1 2-29 15,-17 0-16-15,-10 0 18 16</inkml:trace>
  <inkml:trace contextRef="#ctx0" brushRef="#br0" timeOffset="80625.7313">18126 10089 258 0,'-8'0'44'0,"4"-3"-5"0,4 0-21 15,7-1-12-15,12 3-6 16,4-3 1-16,8 1 1 15,6 1 0-15,6 0-2 16,4 0 0-16,7-2 1 16,1 3 0-16,3-3-1 0,4 1 1 15,6-1-2-15,0 2 2 16,3-1-1-16,1 1-1 16,4 2-5-16,-1 0-3 15,1 0-3-15,-3 0 3 16,1 0 3-16,-2 0-4 0,-1 0 7 15,-1 0-5-15,1 2-13 16,-3 1-6-16,-6-1 0 16,-1 2-24-16,-3-4 38 15,-2 3-4-15,-6-3 8 16,-3 2 9-16,-8-2-7 16,-5 2 0-16,-5-2-14 0,-7 0-54 15</inkml:trace>
  <inkml:trace contextRef="#ctx0" brushRef="#br0" timeOffset="81172.5535">18581 10268 159 0,'-5'0'36'0,"1"-5"15"15,1-2-14-15,1 4-17 16,2-1-7-16,0-2-4 16,0 5 0-16,0-3-4 15,2 1-8-15,6-1 11 0,7 2-6 16,1-1-1-16,8-2 1 15,4-1-2-15,3 1 1 16,8 0 0-16,3-1-1 16,8-1 2-16,7 0-1 15,4 0-1-15,4 2 0 16,3 1 0-16,4-2-5 0,0 3 0 16,-2 1-11-16,0 0-7 15,-3 2-14-15,-4 0-4 16,-1 0-30-16,-8 0 15 15,-6-1-29-15</inkml:trace>
  <inkml:trace contextRef="#ctx0" brushRef="#br0" timeOffset="84109.978">14509 10236 132 0,'0'0'70'0,"0"0"-21"16,-2 0-25-16,2 0 3 15,0 0-9-15,0 0 0 16,0 0-7-16,0 0-4 16,2-1-4-16,4-1 1 15,4-2-4-15,1 1 2 16,4-5-2-16,4 5 1 0,1-2 1 15,2-2-1-15,4 1 0 16,1-3-1-16,3 2 1 16,1 0-1-16,-1 2 1 15,1-3-1-15,1 0 1 16,6 2-1-16,-2-3-1 0,2 4 2 16,1-2-1-16,2 2 0 15,3 1 0-15,0-2 0 16,0 3 0-16,0 1 0 15,-3 1-1-15,3-3 2 0,0 2-1 16,-2 0 0-16,1 1 0 16,-2-1 0-16,1 2 0 15,2 0 1-15,0-2-1 16,0 2-1-16,-1 0 2 16,1 0-1-16,-3 0-1 15,-2 0 1-15,0 0 0 16,-2 0 0-16,-1 0 0 0,1 0 0 15,0 2 0-15,1-2 0 16,-3 3 0-16,-1 1 1 16,-1 0-1-16,-5-1-1 0,-1-3 1 15,-3 2 0-15,-1-2 0 16,-2 1 0-16,0-1 1 16,-6 0-1-16,4 2 0 15,-6-2 0-15,2 0 0 16,-6 2-1-16,0-2 2 15,-1 0-1-15,-5 0 0 0,2 0 0 16,-1 0 0-16,-1 0 0 16,3 4-1-16,-5-2 0 15,3 5-14-15,-4 0-36 16,0-4-37-16,-11 1-37 16</inkml:trace>
  <inkml:trace contextRef="#ctx0" brushRef="#br0" timeOffset="85406.7659">7002 6540 287 0,'-1'-18'-20'15,"-1"2"55"-15,2-1-21 16,0 6-5-16,0 4-7 0,8 3-1 16,2 3-2-16,4 1 1 15,4 0-1-15,10 2 1 16,2 7-1-16,4-1 2 16,7 1-2-16,6 3 1 15,-1-3-1-15,7 1 2 16,-3-1-1-16,0-3-1 0,4 0 1 15,2-3 1-15,2 1 0 16,3-4 0-16,5 0 2 16,4 0 1-16,3 0 5 15,3 0-2-15,1 0-1 0,-1-1-3 16,-5 1-2-16,-1-3 0 16,-5 3-1-16,-8 0 0 15,-1 0 2-15,-7 0-2 16,-3 0 0-16,-10 3 0 15,-1 1 0-15,-6-1 0 0,-7 2 0 16,-4-1 0-16,-5 2 0 16,-4 0 0-16,-5-1-4 15,-4 0-4-15,0 2 2 16,-13 3-6-16,-8 0 12 16,-8 1-7-16,-5 1-27 15,-6 2-30-15,-3-3-34 16,-4 0 14-16</inkml:trace>
  <inkml:trace contextRef="#ctx0" brushRef="#br0" timeOffset="85703.6068">7292 6878 151 0,'27'-11'-18'0,"0"-3"47"15,7 1 0-15,7 2-10 0,5 0-9 16,8 4-6-16,7 2-2 15,6 3-2-15,9 1 1 16,2 1-1-16,3 0-22 16,4 0-53-16</inkml:trace>
  <inkml:trace contextRef="#ctx0" brushRef="#br0" timeOffset="87062.9344">10743 6995 224 0,'0'-7'25'0,"0"0"1"0,0 2-6 16,7 1-13-16,0 0-5 15,3 1 1-15,0-1-3 16,4 1 3-16,3-1-3 15,-2-1 2-15,7-3-3 0,0 3-3 16,2-3-8-16,-2-2 3 16,2 0 1-16,-1 1 8 15,3-4 3-15,-4 3-2 16,-2-1 0-16,1 0 0 16,-7 4 0-16,-1 0-1 0,-5 2 2 15,-2 3-3-15,-3 2 1 16,-3 0-16-16,0 0-30 15,-12 9 0-15,-8 2 18 16,-7 3-28-16,-6 0-38 16</inkml:trace>
  <inkml:trace contextRef="#ctx0" brushRef="#br0" timeOffset="87312.8757">10803 6986 107 0,'-22'18'5'16,"2"-5"2"-16,2 3-1 15,3-4 1-15,1-1 1 16,4-2 4-16,2-4 3 15,1-3 9-15,2-2 5 0,1 0 15 16,3 0-9-16,1-4-1 16,1-4-6-16,15-5-23 15,4-1 2-15,11-4-5 16,4 0 0-16,5-1-2 16,3-6 1-16,-3 3 0 15,-1-3-2-15,-2 2 2 0,-3 3 1 16,-6 4-2-16,-2 4 1 15,-4 5 1-15,-3 7-6 16,-7 0-60-16,-5 0-85 16</inkml:trace>
  <inkml:trace contextRef="#ctx0" brushRef="#br0" timeOffset="91312.5913">20239 8277 208 0,'14'-3'39'0,"-1"-4"-14"16,0-2-14-16,2 0-2 16,4 4-2-16,-4 0-5 0,4 1 0 15,-2 1-2-15,3 1 1 16,-2 0-4-16,2 2-15 16,3 0-4-16,3-4 4 15,1 2-7-15,0-1 15 16,4-2 8-16,2-1 3 0,0-1-1 15,1 0 1-15,-2 2 6 16,4-4 16-16,3 1-14 16,5 0-1-16,2 1-5 15,8 0-1-15,7 1-2 16,2-2 0-16,1 2 1 16,6 1-4-16,1-1-1 0,-3 1-3 15,0-1 5-15,0 1 1 16,-2 0 0-16,3-3 2 15,1 4 0-15,1-2-2 16,1 0 2-16,2-3-1 0,1 6-1 16,1-6 1-16,1 6 0 15,0-2-1-15,0 0 2 16,-1 0-1-16,1 3 0 16,1-1 0-16,-3 1 0 15,2 2-23-15,-4 0 33 16,-3 0-12-16,3 0 4 0,-4-2 10 15,-2 1-12-15,-1 0 2 16,-1-3 0-16,-3-2 5 16,-1 0-1-16,-1 2 5 15,-3 0-1-15,-4 0-3 16,-5 1-2-16,-5 0-1 0,-2 2-2 16,-7-2 0-16,-7 2-1 15,-1 1-1-15,-10 0 1 16,-3 0-1-16,-3 0 0 15,-8 1-13-15,-2-1-62 16,-7 0-67-16</inkml:trace>
  <inkml:trace contextRef="#ctx0" brushRef="#br0" timeOffset="94515.5933">21907 8185 204 0,'-4'-11'15'16,"1"1"8"-16,-1 0-3 15,2 2 7-15,2-2-7 16,-3 2-8-16,3 1-2 15,0 0-5-15,0 0-3 0,0 0-1 16,0 3-1-16,0-2 1 16,0 5 0-16,0-2 0 15,0 3 0-15,0 0-1 16,0 0-3-16,3 0 3 16,-1 0 0-16,0 8 0 15,1 1 0-15,1 2 0 16,-1 3 1-16,-1 4-1 0,2 3 0 15,-2 2 0-15,2 6 0 16,-3 1 0-16,1 8 0 16,-2 1 0-16,0 4 0 15,0 3 1-15,0 0-1 16,0 4 0-16,0 0 0 16,0 0 0-16,0 0 0 0,-5-3 1 15,1-1-1-15,0-1 0 16,1-6 0-16,-1 0 0 15,1-1 0-15,1-1 1 0,2 1 0 16,0-3-1 0,0 0 1-16,0-7-1 0,-2-3 1 15,2-2-1-15,-2-5 0 16,-1-4 1-16,1-1 0 16,0-4-1-16,-1-3 0 0,1 0-22 15,-2-6-50-15,-1-2-81 16</inkml:trace>
  <inkml:trace contextRef="#ctx0" brushRef="#br0" timeOffset="94953.0648">21713 9038 307 0,'-4'-7'26'0,"1"-4"-8"15,3 6-10-15,0 0 1 16,0 2-6-16,0 0-3 16,0 3 1-16,0 0-3 15,2 0-2-15,3 0 4 16,0 6-1-16,0 2 1 16,5 5-1-16,-3 1 1 0,3 4 0 15,0 0 0-15,1 1 0 16,-3 1 0-16,4 0 0 15,-4-4 0-15,1-3 0 16,-2 0 0-16,1-5 1 16,1 1 2-16,-1-2 5 15,1-2-2-15,2-2 0 16,0-3 0-16,2 0 4 0,4 0 10 16,0-7-6-16,2-10-5 15,3-4 3-15,3-1-5 16,2-7 0-16,2 0-3 0,0 0-3 15,0-2 0-15,0 4-9 16,0 6-34-16,-2-4-43 16,-3 3-132-16</inkml:trace>
  <inkml:trace contextRef="#ctx0" brushRef="#br0" timeOffset="97093.603">15913 11101 245 0,'0'-7'31'0,"0"-1"-1"0,0 2-17 15,0-1-6-15,9 2-3 16,3-1-3-16,6 1-1 16,6-3 0-16,5 5 2 15,7 0-2-15,-1-1-1 16,6 4 2-16,1-2-1 16,3 2 0-16,0 0-2 0,3 0 2 15,1 0 1-15,1 0-1 16,4 0-1-16,2 0 2 15,-1 0-2-15,5 2 2 16,1-2-1-16,7 0 0 16,0 0 0-16,0 0 1 15,4 0 0-15,0 0-1 0,-2 0 1 16,0 0-1-16,5 0 1 16,2 0 2-16,6 0-1 15,5 0 0-15,-2 0-1 16,6 0-2-16,-2 2 3 0,0-2-3 15,0 0 1-15,-5 0 0 16,3 2 1-16,-3-2-2 16,1 0 2-16,-7 0-1 15,-2 0-1-15,-2 0 2 16,-4 0 3-16,-1 0 11 16,-9 0-2-16,4 0-2 0,-8 0-5 15,-1 0-3-15,-3 0-2 16,-4 0 2-16,-6 1-3 15,-1 4 1-15,-8 1-1 16,-4 1-5-16,-4 0-11 16,-6 2-7-16,-3 4-10 15,-1-3-30-15,-7 0-34 0,-3-3-20 16</inkml:trace>
  <inkml:trace contextRef="#ctx0" brushRef="#br0" timeOffset="98109.1563">15886 11118 165 0,'-9'-6'22'0,"3"-1"28"0,3 3-20 16,1-1-8-16,2 3-14 15,0-1-3-15,0 1-12 16,11 0 18-16,3 1-11 16,8 1 1-16,5 0 1 15,6 0-7-15,2-3 11 16,8 3-6-16,4 0 2 0,-1-3-1 16,7 1 0-16,-1 0-1 15,5-1 0-15,-1 1 1 16,5-1-1-16,3 1 0 15,5 0 0-15,1 0 1 16,3 1-2-16,5-2 2 0,0 2-1 16,3-5 0-16,4 3 1 15,-1-1-1-15,2 1 0 16,-1-1-1-16,-1 4 2 16,5 0-2-16,-4 0 2 0,3 0-1 15,-3 0-1-15,3 0 2 16,0 0-2-16,0 0 1 15,-2 2 0-15,2 0 0 16,-2 0 1-16,-1-1-1 16,1-1 1-16,-2 2-2 15,0 0 1-15,3-1 1 0,-7 5-1 16,0-4-1-16,-1-1 1 16,-4 2 0-16,-5-3 0 15,-4 0 1-15,-7 0-2 16,-5 0 1-16,-3 0 1 15,-5 0-1-15,-4 0 1 0,-3 1 1 16,-3 1 1-16,-4 2-2 16,-3-1-1-16,-3 2 0 15,-7 2-1-15,-4 3-6 16,-7-5-40-16,-8-2-85 16</inkml:trace>
  <inkml:trace contextRef="#ctx0" brushRef="#br0" timeOffset="100593.3588">7326 10147 179 0,'-22'4'26'0,"7"-4"13"0,-2 0-14 16,6 0 6-16,2 0-13 15,4-2 0-15,1 0-8 16,4 1-6-16,0-1-8 16,7 0-28-16,8 0 8 15,5-3 21-15,4-1-9 0,3 0 1 16,-1-6 4-16,-1 2 8 15,0-2 1-15,-4-3 0 16,1 1 4-16,-2-2 4 16,-1 1 2-16,1 1 0 15,-1 4-2-15,-5-3-4 16,-4 6-3-16,0 1 0 0,-5 3-3 16,-3 3 0-16,-2 0-11 15,-4 0 15-15,-12 13-6 16,-10 4 5-16,-9 6-4 15,-10 6-10-15,-5 5-4 16,-2-2-11-16,1 0 7 16,11-5 18-16,6-2 0 0,13-2 1 15,8-7 0-15,6-5-83 16</inkml:trace>
  <inkml:trace contextRef="#ctx0" brushRef="#br0" timeOffset="104686.8143">16554 11166 223 0,'0'0'26'15,"0"0"22"-15,0-6-28 16,0 3-2-16,2-1-3 16,-2 0-6-16,0 3-5 15,4-1-3-15,-4 0-1 0,1 1 0 16,-1-1 0 0,4 0-3-16,-1 2 0 0,1 0-6 15,3-2 5-15,-4 0 4 16,3 2-2-16,0-2 4 15,-3 0-2-15,2 2 0 16,-1-1 1-16,-1-1-1 16,5 2 0-16,-1-2 0 0,4 1-4 15,3 1 4-15,6-2-2 16,1 2-2-16,7-2 8 16,0 0-4-16,6 1-1 15,0-1-12-15,4 0 7 16,-1-1-5-16,7-1 5 15,2 2 3-15,3-2 1 0,3 1-3 16,3-1 3-16,5 3 0 16,1-1 0-16,2-2 3 15,4 3 4-15,1 1-5 16,-2 0-2-16,0 0 8 0,2 0-5 16,3 0 2-16,-1-3 0 15,0 3-1-15,3-2-1 16,1 1-1-16,-1-1 0 15,0 0 2-15,-2 1-2 16,-1-1 1-16,-4 0-1 0,-3-1 7 16,-2 1 6-16,-1 0-1 15,-3 0-4-15,-3 1 0 16,-3-2-2-16,-1 2 1 16,-5-1-2-16,0 0-1 0,-8 2 1 15,-3 0-4-15,-5 0 0 16,-4 0 0-16,-5 4-1 15,-6 5-8-15,-6 1-34 16,-8 1-32-16,0-4-78 16</inkml:trace>
  <inkml:trace contextRef="#ctx0" brushRef="#br0" timeOffset="105796.13">16266 11007 258 0,'-12'0'44'0,"4"-4"-16"0,-2-3-17 15,6 4-4-15,1 1-4 16,1 2 3-16,2 0 0 15,0 0-6-15,0 0-5 16,4 0-7-16,4 0 10 16,7 2 2-16,6 1-4 0,4 4-1 15,4-2 0 1,9 1 3-16,2-1 4 0,4-1-1 16,11 1-2-16,-1 1 1 15,7-3 0-15,2 1-10 16,5-1 4-16,3 1-3 15,5-3 6-15,4-1 0 0,3 0-3 16,7 0-2-16,5 0 0 16,4 0 1-16,11-5-3 15,-3 2-3-15,8-4-2 16,-2 3 3-16,0-1 12 16,-1 1 0-16,-2 1 3 0,-1-1 2 15,-6 2 3-15,-1 1 7 16,-4-2 3-16,-1 2-1 15,0 1-3-15,-4 0-5 16,2 0-2-16,-5 0-3 16,-2 0-3-16,-7 1 1 15,-6 5-2-15,-8-1 1 0,-8 2-2 16,-12 1 1-16,-6-1 0 16,-10 1-2-16,-9 4 2 15,-10-2-4-15,-5 0-23 16,-7 3-9-16,-6-8-27 15,-13-3-49-15</inkml:trace>
  <inkml:trace contextRef="#ctx0" brushRef="#br0" timeOffset="106546.0472">16719 11205 249 0,'0'3'62'0,"0"-1"-42"16,-1 2-18-16,-6 5-1 0,-1 5 1 16,1 4 2-16,-2 8 2 15,0 8 4-15,0 11-3 16,0 7-1-16,0 8 4 15,0 7 0-15,2 0-2 16,-2 3 0-16,4-4-3 0,-2-11-2 16,2-5-1-16,4-11-1 15,1-9 1-15,-2-6-1 16,2-6 1-16,0-6-1 16,-2 1 0-16,0-6 0 15,-1-4-10-15,-2-3-13 16,-7 0-1-16,0-5-11 0,-4-17-65 15,2-4-138-15</inkml:trace>
  <inkml:trace contextRef="#ctx0" brushRef="#br0" timeOffset="106936.6414">16560 11396 348 0,'-6'-9'25'0,"2"0"11"0,2 4-22 16,0 1-8-16,2 2-9 15,0 2 4-15,0 0-2 16,0 0-2-16,0-2-11 16,4 1-1-16,6-4 10 15,0-1 5-15,2-3 2 0,8-5-1 16,0-4 0-16,6-2 4 15,0-1 1-15,3-2 1 16,-1-2-3-16,5 0 5 16,-5 3-1-16,0 1-1 15,-7 3-4-15,-3 6 0 0,-7 3-1 16,-2 4-1-16,-6-1 2 16,1 6-2-16,-2 0-2 15,-2 14-1-15,6 4 0 16,-3 11 2-16,6 8-2 15,1 9-14-15,5 3-20 0,3-1-19 16,-2-7-111-16</inkml:trace>
  <inkml:trace contextRef="#ctx0" brushRef="#br0" timeOffset="108124.054">16249 10926 113 0,'-2'0'20'0,"2"0"0"16,0 0-4-16,0-1-10 16,2-1-6-16,3-2 9 15,4 1-4-15,1 1 2 0,4-1-1 16,1-1-2-16,5 2-3 15,2-1 1-15,9-1-1 16,-1 0 3-16,8 1-2 16,3-1-1-16,2 3 1 15,4-1-2-15,0 0 1 16,-3 2-1-16,5-2 1 16,1 1-1-16,-1 1 0 0,0-3 0 15,-2 2 17-15,2 1-12 16,-3-4 1-16,-2 1 4 15,-5 1 3-15,-5-2-1 16,-3 3 1-16,-4 1-5 0,-8 0-3 16,-2 0-3-16,-3 0-1 15,-1 8-3-15,-8 5-2 16,-1 7-19-16,-4-1-39 16,-11 1-27-16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0:05.8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11897 7527 59 0,'0'-9'30'16,"-1"2"1"-16,-12 2-14 15,-3 3-16-15,-5 2-28 16,-1 0-26-16,-1 0-2 15,3 0 73-15,2 0 35 0,3 2-13 16,5-1-15-16,3-1-8 16,-2 0-3-16,-1 4 5 15,3-2-3-15,2 1 14 16,0-1-22-16,0 4-5 16,2-3-1-16,3 1-3 0,0-1 1 15,3-1 3-15,11 1 14 16,9-3 7-16,11 2 0 15,9-2-9-15,8 0-9 16,6 0-1-16,1 0-3 16,3-2 0-16,-3-3-1 15,-4-2-1-15,-1 0 1 16,-1-2 8-16,-2 0-2 0,-3 2 1 16,-3 0-4-16,-2 0-2 15,-6 3-1-15,-5 1 0 16,-6 1-2-16,-8 2 1 15,-5 0-9-15,-7 0-16 16,-5 0-19-16,0 2 2 0,-2 3 35 16,-6 0-6-16,-2 0-24 15,-2 1 2-15,-5-4-32 16</inkml:trace>
  <inkml:trace contextRef="#ctx0" brushRef="#br0" timeOffset="343.7188">11787 7586 105 0,'3'0'154'0,"13"0"-96"16,11-2-41-16,10-5 2 16,12 0 1-16,11 0-8 15,6 0-7-15,2-2-6 16,4 3 1-16,-2-1-2 16,2 0-1-16,-6 0-4 0,1 0 5 15,-1 1 1-15,-6 1-3 16,-1 4-5-16,-1 1-7 15,0 0-31-15,-9 0-45 16,-5-2-13-16</inkml:trace>
  <inkml:trace contextRef="#ctx0" brushRef="#br0" timeOffset="3125.1281">9089 7771 129 0,'0'-12'105'0,"0"-1"-81"0,0-1 2 16,2 0-11-16,1 3-4 15,1-1-4-15,0 3 6 16,0 2-8-16,1 2-1 16,2-1-3-16,3 2-3 15,5 1 2-15,5-2-2 0,5-1 4 16,5 2-4-16,6 1 4 16,6-2 0-16,2 1-1 15,2 1-2-15,5-1 4 16,3 1-3-16,4-3 3 15,6 1-2-15,4-2 1 16,7-3 3-16,1 2-4 0,7-1 0 16,2-4-1-16,-3 3 1 15,3-3-1-15,-3-1 1 16,-1 1 1-16,2 1 1 16,-2-1 5-16,-3 3-3 15,0-1-2-15,-7 4 0 0,-4 1 0 16,-6 3-3-16,-11 0 0 15,-3 1-1-15,-5 0-1 16,-8 2-7-16,-6 0-7 16,-2 0-8-16,-5 0-11 15,-7 2-48-15,-7-2-5 0</inkml:trace>
  <inkml:trace contextRef="#ctx0" brushRef="#br0" timeOffset="3703.2147">8763 7860 154 0,'26'0'30'16,"3"-7"-9"-16,9-1 14 0,5-1 0 16,11-2-20-16,4 4-5 15,6 0 3-15,4 0-7 16,7 1 2-16,3 0-4 15,2-4-2-15,3 2 1 16,2-3 0-16,3 0 0 16,2-2 0-16,1-1 0 0,3 0 3 15,-3-1-4-15,-4 0 1 16,1 0-2-16,-5 1 4 16,-3 3-4-16,-5 1-1 15,-5 3 0-15,-6 1-3 16,-3 6-7-16,-8 0-20 0,-8 0-55 15,-7 0-34-15</inkml:trace>
  <inkml:trace contextRef="#ctx0" brushRef="#br0" timeOffset="5843.8828">10107 7463 156 0,'29'-12'20'16,"-5"-3"-9"-16,-1 3 4 16,-2 2 14-16,-1 2-20 0,-3 1-3 15,-3 1-4-15,-6 4-2 16,4 1 0-16,-4 1-2 15,3 0-16-15,0 0-19 16,-2 0 2-16,0 0-25 16</inkml:trace>
  <inkml:trace contextRef="#ctx0" brushRef="#br0" timeOffset="10890.4022">13772 8392 16 0,'-3'0'208'0,"-2"0"-187"0,1 0 18 16,2 0-17-16,2 0-14 15,0 0-6-15,0 0-4 16,0 0-2-16,0 0 0 16,2 0 10-16,7 0-3 15,-1 2-1-15,6 1 0 16,-1-1-5-16,4 0 7 0,0 1-1 15,5 1 1-15,2-3 0 16,1 4 4-16,6-2-2 16,1 1 2-16,6-1-4 15,3 0 0-15,4 1 0 16,6 0-4-16,3-2 0 16,6 0 1-16,1-1 1 0,2-1-6 15,-1 2 6-15,5-2 1 16,-4 0-1-16,1 0-2 15,2 0 0-15,0 0 1 0,2 0-1 16,2 0 1-16,1 2-2 16,5-2 2-16,1 0 0 15,-1 0-3-15,1 0 3 16,-3 0-1-16,-3 0 0 16,-3 0-1-16,-5 0 2 15,-7 0 0-15,-5 0-2 16,-7 0 0-16,-2 0 1 0,-6 3 0 15,-6 1-2-15,-1 1 0 16,-2 0-5-16,-3 5-6 16,-5-2-21-16,-9 0-56 15,-8-1-23-15</inkml:trace>
  <inkml:trace contextRef="#ctx0" brushRef="#br0" timeOffset="11484.151">13880 8571 228 0,'36'0'-9'0,"-2"-6"14"15,9 1 16-15,6-1-10 16,3 5-3-16,6-3-1 15,2 4-4-15,5 0 0 16,3 0-2-16,6 0 0 16,0 0-1-16,3 4 0 15,4 1 2-15,-1 0-4 0,3-1 4 16,2 1-1-16,-4-1-4 16,2-1 5-16,-1 1-7 15,-4 0 13-15,0-1 0 16,0 0 1-16,-2 3-4 0,-1 3-4 15,1 3 1-15,-6 5-7 16,-9-3-71-16,-12-2-151 16</inkml:trace>
  <inkml:trace contextRef="#ctx0" brushRef="#br0" timeOffset="14624.6268">16281 7691 193 0,'-1'0'71'16,"-1"0"-15"-16,2 0-26 15,0 0-12-15,2-2-16 16,5 1 2-16,-1 1-4 15,7 0 2-15,0 0-1 16,1 0-1-16,6 0-1 0,3 0 1 16,6 0-4-16,5 0 5 15,5 1 0-15,4 1-5 16,6-2 9-16,2 2-3 16,2-2-2-16,3 2-2 15,1-2 2-15,-1 0 2 0,2 0-1 16,3 0-2-16,-4 0 1 15,6 0-1-15,0 0 1 16,5-2-3-16,0-2 1 16,6-1 2-16,3 0 2 15,-2 0 0-15,1-3-1 16,-1 1 1-16,-6 2-3 16,-3-3 1-16,-6 1 0 0,-7 0 0 15,-4 2-5-15,-5-2 9 16,-6 0-2-16,-2 3-1 15,-3-1 4-15,-3 3-1 16,-3 2-3-16,-3 0 0 16,-5 4-5-16,-9 3-46 0,-10-7-128 15</inkml:trace>
  <inkml:trace contextRef="#ctx0" brushRef="#br0" timeOffset="16765.1793">16064 7417 14 0,'2'0'37'0,"0"0"-3"16,-2 0-13-16,1 0-4 16,1 0 4-16,2 0 6 15,-1 0-8-15,2 0-11 16,0 0-6-16,3 0-1 15,-2 1-1-15,1-1 0 16,-2 2 0-16,0-2 0 0,3 0 0 16,-1 2 0-16,0-2 3 15,2 0 1-15,-2 0 12 16,0 0-12-16,0 0 3 16,-1 0 3-16,2 0 5 0,-2 0 2 15,1 0 1-15,2 0-10 16,3 0-4-16,0 0-1 15,0 0-2-15,1 0 0 16,-1 0-1-16,3 0 1 16,-5 0-1-16,-1 0-2 15,-1 2 2-15,-1-1 0 16,-2-1 0-16,1 2 0 16,-5-2 0-16,1 2 0 0,0-2-1 15,-1 0 3-15,1 0 0 16,4 2-2-16,-4-2 1 15,3 1-1-15,-1 1 0 16,-1 2-1-16,1 1-26 0,-2-1-15 16,-1 3-15-16,-1-5 5 15,0-1-18-15</inkml:trace>
  <inkml:trace contextRef="#ctx0" brushRef="#br0" timeOffset="17702.6247">16007 7443 146 0,'-2'0'44'16,"0"0"-15"-16,2 0-2 16,0 0-5-16,0 0-7 15,0 0-7-15,0 0-6 16,0 0 0-16,0 0-4 0,0 0 1 15,0 0 1-15,0 0-1 16,4 2 7-16,1-2 3 16,0 2 0-16,5-2-4 15,4 2 5-15,-1-2-2 16,4 2-3-16,0-1-3 16,5-1 1-16,-2 2-3 0,4 0 3 15,0-2 0-15,3 1-2 16,2 1 3-16,5 0 0 15,2-2-2-15,1 2-1 16,0-2 2-16,4 0-3 16,-2 1 0-16,7-1 1 0,-4 0-1 15,2 0 1-15,-1 0-1 16,2 2 1-16,1-2-1 16,2 2 0-16,0 0 0 15,0-2 0-15,0 2-1 16,5-2 3-16,-4 0-2 0,0 0-1 15,4 0 1-15,-3 0 1 16,5 0-2-16,-1 0 1 16,-1 0 0-16,3 0-1 15,-3 0 2-15,3-2-1 16,-4-4-3-16,-1 3 3 16,0-1 1-16,-2-1 0 0,-1 0-1 15,-1-1 1-15,-4-1-1 16,-1 2-1-16,0 0 2 15,-2 1-2-15,-5-2 0 16,-4 1 0-16,-2 0 0 16,-8 2 1-16,-2-1 0 0,-7 0 1 15,-2 2-1-15,-3 2 0 16,0 0-1-16,-4 0-4 16,-1 0 1-16,0 0-22 15,-2 8-18-15,0-3 9 16,-9 0-26-16,-8-1 5 0</inkml:trace>
  <inkml:trace contextRef="#ctx0" brushRef="#br0" timeOffset="18561.9254">16304 7452 194 0,'0'0'37'0,"0"0"-6"15,0-3 0-15,0 1-6 16,0-2-15-16,4 2-5 16,3 0-4-16,0 1 3 15,-1 1-2-15,0-2 0 0,2 2-1 16,-2-2 0-16,-3 2 4 16,2-2 3-16,1 1 1 15,-1 1 5-15,-1-2 2 16,0 0-4-16,-1 2-5 15,1-2-2-15,-3 1-3 16,3 1-1-16,-2 0 0 0,-1-2-1 16,1 2 1-16,2 0 0 15,-4 0-1-15,4 0-2 16,-1 0-3-16,-1 0-4 16,0 0 3-16,1 0 1 0,-1 0 0 15,-2 0 1-15,0 0 1 16,2-2 0-16,-2 2-1 15,0 0 3-15,0 0 1 16,0 0 0-16,0 0 1 16,2 0-1-16,-2 0 1 0,0 0 0 15,0 0-2-15,1 0-4 16,-1 0-8-16,4 0-8 16,-1 0-30-16,4 4-20 15,-2-1-1-15,2-3-16 16</inkml:trace>
  <inkml:trace contextRef="#ctx0" brushRef="#br0" timeOffset="18983.7832">17244 7468 243 0,'0'0'26'16,"0"0"8"-16,-2 0-11 0,2-4-9 16,-4 4-7-16,3-1-4 15,-3 1-2-15,-2 0-3 16,1 0-21-16,0 0-10 15,-1 1-4-15,3 3-29 16,3 0-5-16,0-4-40 16</inkml:trace>
  <inkml:trace contextRef="#ctx0" brushRef="#br0" timeOffset="19639.9853">17996 7470 214 0,'-2'0'37'0,"2"0"-14"15,0 0-21-15,0 0 0 16,0 0-2-16,0 0 1 16,0 0-2-16,0 0 0 15,0 0 0-15,0 0 2 16,0 0 0-16,0 0 2 0,-2 0 4 16,2 0 11-16,0 0 10 15,0 0-5-15,0 0-1 16,0 0-4-16,0 0-5 15,0 0-1-15,0 0 0 16,0 0-4-16,0 0-4 0,0 0-3 16,0 0-1-16,0 0-1 15,0 0 0-15,0 0 0 16,0 0 0-16,0 0 1 16,0 0 2-16,0 0-1 0,0 0-1 15,0 0 1 1,0 0 1-16,0 0-2 0,0 0 0 15,0 2 0-15,0 0-2 16,0 3-3-16,5 0-15 16,-3 2-5-16,2 3-19 15,0-4-36-15,-2 0-25 0</inkml:trace>
  <inkml:trace contextRef="#ctx0" brushRef="#br0" timeOffset="21171.3873">17349 7632 258 0,'-3'0'11'0,"1"-1"9"0,0-3 9 16,2 2-4-16,0 1-14 16,0-2-6-16,0 3-1 15,0 0-3-15,0-1 0 16,0 1-1-16,0 0 0 16,0 0-1-16,-2 0 0 0,2 0 1 15,0 0 0-15,0 0 0 16,0 1 0-16,0 5 0 15,0 1 0-15,0 2 0 16,0 0 0-16,-1 2 0 16,-1 0 0-16,-2 3 1 0,3-2-1 15,-5 2 0-15,5-1 0 16,-5 3 0-16,2 0 0 16,-1 0 0-16,1 1 0 15,-1 0 0-15,2 1 1 16,-1 1-1-16,1 1 0 0,2-1 0 15,-1 3 0-15,0-1 1 16,2 1-1-16,0 2 0 16,0-3 2-16,0-1-2 15,0 4 0-15,4-3 1 16,2 2 0-16,-1-3-1 0,4-1-1 16,0 3 1-16,4-2 1 15,1 1-1-15,0-2 0 16,4 1 1-16,2 0-2 15,0 1 3-15,1-1-2 16,3-2 2-16,1 3-1 0,0 1-2 16,2-4 1-16,1-1 0 15,-1 1 1-15,4 2-1 16,1-4 0-16,-2-2-4 16,1 2 9-16,3-4-7 15,-3 1 0-15,4-2 2 16,-5-1 2-16,6 1-2 0,-4-2 2 15,2 0-3-15,0 0-3 16,0 0 7-16,0-2-1 16,2 0-1-16,-2-3 1 15,3 1-3-15,0-1 3 16,-3-2-3-16,2-2 2 0,1 0 3 16,0 0-7-16,2-6 10 15,-1-1-6-15,1-4 0 16,0 1-1-16,-2-5 3 15,2 1 0-15,-3-2-3 16,3-2 1-16,-4 0-2 0,-1-5 2 16,0 0-1-16,-1-2 1 15,-5-4 0-15,5 3-1 16,-6-5 2-16,0 3-2 16,-3-1 0-16,1 1 1 15,-1 1-2-15,0-2-3 0,-4 1 6 16,0 1 0-16,1-2-9 15,-6 1-3-15,4-2-1 16,-6 0 7-16,1-1-2 16,-6 3 6-16,3-3 0 15,-2 2 0-15,-2 3 2 16,0-3-1-16,-1 5 4 0,-3 2 0 16,-1 3-2-16,-2 1 4 15,0 1-1-15,0 3 0 16,0 0-2-16,-5 5 6 15,-2 0-4-15,0 1-2 16,-5 4-2-16,-2 0-2 0,0 4-1 16,0 0 1-16,-5 0-9 15,-2 2-7-15,1 7-1 16,1 0-11-16,-1 0-18 16,3-1-23-16,3 0-16 0</inkml:trace>
  <inkml:trace contextRef="#ctx0" brushRef="#br0" timeOffset="21608.8843">18857 7738 100 0,'-1'0'110'16,"-1"0"-59"-16,2 0-5 15,0-4-11-15,0-2-17 16,0 3-3-16,0-1-4 15,5-1-7-15,5 0-4 16,0 0 2-16,4-3-2 0,5 1-1 16,1-3 3-16,1-1 2 15,2 0-5-15,2 0 3 16,-3 1-2-16,1-3 7 16,0 2-6-16,1 1 0 0,0-3 0 15,1 4 1-15,-2 1-3 16,-2-2 2-16,0 5-2 15,-6-2 0-15,0 4 1 16,-3-1-3-16,-3 0 5 16,-1 2-2-16,-3 1 0 15,0 1-1-15,0 0 0 0,2 0 1 16,1 0-1-16,-1 5-1 16,2 4-1-16,1 2 0 15,4 7 0-15,-4 5 7 16,3 4-3-16,-2 8-1 15,-4 10 0-15,-4 3-6 0,-3-4-52 16,-2-1-127-16</inkml:trace>
  <inkml:trace contextRef="#ctx0" brushRef="#br0" timeOffset="26827.2392">20576 7681 291 0,'-5'-7'0'15,"-15"-6"22"-15,15 6-4 16,1-1 2-16,4 7-13 16,0-1-4-16,0 0 0 0,0 0-1 15,0 2 0-15,0 0-1 16,4-1-4-16,9 1 6 15,2 0-7-15,9 0 12 16,7-2-13-16,4 2 6 16,4 0 3-16,9 0-3 0,-2 0-2 15,4 0 1-15,1 0 0 16,2 0 1-16,5 2 0 16,1-2-2-16,4 1-1 15,3 1 4-15,5 0-6 16,4-2 9-16,6 0-10 15,3 0 11-15,6 0-4 0,3 0 0 16,4-2-3-16,6-3 3 16,-1 0-3-16,0-1 2 15,4 1-2-15,2-2 2 16,2 1 0-16,0 0-1 0,0 0 0 16,0 0 0-1,-1 1 2-15,-2-2-4 0,-3 4 5 16,-4-5-6-16,-8 3 5 15,1 0 5-15,-8 0-6 16,-12-1 3-16,-2 2-2 16,-14 1 2-16,-5 1-2 0,-7 0-1 15,-8 2-1-15,-4 0 0 16,-6 0 1-16,-4 9-1 16,-7 0-4-16,-3 3-20 15,-8 3-14-15,-5-3-47 16,-15-2-26-16</inkml:trace>
  <inkml:trace contextRef="#ctx0" brushRef="#br0" timeOffset="28155.3521">20491 7382 116 0,'0'-5'4'0,"-1"2"1"16,1-3-4-16,-2 1 1 15,0 3-2-15,1-2 0 0,-1 1 1 16,0 1-1-16,0-1 1 16,1 1-2-16,-3 0 1 15,2 0-1-15,2 0-1 16,0 1-10-16,0 1-25 16</inkml:trace>
  <inkml:trace contextRef="#ctx0" brushRef="#br0" timeOffset="32718.2947">21572 7477 25 0,'-12'4'22'0,"2"-4"-3"0,-2 1-7 15,2 1-2-15,3 0-7 16,0 1-2-16,1-1-8 15,2 0-12-15,1 0-1 16,1-2 9-16,0 0 11 16,1 0 11-16,-1 0 19 15,2 0 5-15,0 0-1 0,0 0-1 16,0 0 12-16,0 0-22 16,0 0-10-16,0 0-5 15,0 0-6-15,0 0-3 16,0 0-3-16,0 0 8 15,0 0-4-15,0 0 4 0,3 0 3 16,1-2 5-16,-1 0 7 16,3 0 1-16,2 1-6 15,0-1-4-15,1 0-3 16,4-1-4-16,4 1-1 16,4 0-2-16,4 0 2 0,5 1-2 15,4-1 0 1,2-2 1-16,5 4-1 0,3-4-1 15,2 4 3-15,6-1-2 16,1-1 0-16,0 2 0 16,3 0-1-16,-4 0-4 15,-4 0 2-15,1-2 2 0,-6 0 0 16,-8 2 1-16,-3-1 1 16,-6-1-1-16,-4 0 3 15,0 2-3-15,-7 0 0 16,0 0 0-16,-4 4-5 0,-3 3-37 15,-1-2-54-15,-7-1-95 16</inkml:trace>
  <inkml:trace contextRef="#ctx0" brushRef="#br0" timeOffset="33640.1169">22967 7643 257 0,'-6'-5'7'0,"2"-2"16"15,2 0 5-15,0 1-11 16,1 1-6-16,1 3-5 15,0 0-4-15,-2-1 0 0,2 3-1 16,0-2-1-16,0 0 0 16,0 2-3-16,0 0-2 15,2-1 2-15,6 1 3 16,4 0 6-16,3 0-4 16,6-3-2-16,2 3 4 15,6 0-5-15,1 0 4 0,6 0-4 16,3 0 0-16,7 0 2 15,-2 0-3-15,10 0 2 16,1 0-1-16,-1 0 1 16,4 0-3-16,3 0 6 15,-2-5-3-15,1 1 0 16,1 1 1-16,2-2-1 0,-4 1 1 16,-1 1 0-16,-1-3-4 15,-3 2 5-15,-6 1-2 16,-2-2-4-16,-5 1 10 15,-7 1-3-15,-9 1 1 0,-6 0 0 16,-4 2-4-16,-6 0-3 16,-6 11-15-16,-3-3-38 15,-5-1-67-15</inkml:trace>
  <inkml:trace contextRef="#ctx0" brushRef="#br0" timeOffset="35015.0266">23469 7457 333 0,'0'0'-3'0,"0"-1"8"16,0 1-7-16,2 0-38 15,3 0-44-15,-3 0-6 16</inkml:trace>
  <inkml:trace contextRef="#ctx0" brushRef="#br0" timeOffset="38030.6826">18859 8251 90 0,'10'0'-3'0,"-1"0"-13"15,3 0-12-15,1 0 20 16,1 0-12-16</inkml:trace>
  <inkml:trace contextRef="#ctx0" brushRef="#br0" timeOffset="39561.9251">18908 8103 150 0,'4'0'7'0,"-1"-9"41"16,1 1-17-16,-3 2 0 15,3 0-10-15,-2-3 1 16,2 6-1-16,-4-2-8 16,2 1-3-16,-2 4-4 0,0-2-3 15,1 2-3-15,-1 0-2 16,2 0 1-16,-2 0-1 16,2 0 1-16,1 2 3 15,-1 3-1-15,2-1 0 16,-3 3 1-16,3 2-2 15,2-2 0-15,-2 0-2 0,-3 2-2 16,3-2-3-16,-3 0 2 16,1-1 2-16,-2-1 0 15,0-1 3-15,0-1-1 16,0 0 1-16,0 1-2 16,2 0-4-16,3-1-24 0,0 1-12 15,3-2-28-15,-1-2-44 16</inkml:trace>
  <inkml:trace contextRef="#ctx0" brushRef="#br0" timeOffset="41030.5115">21508 7700 36 0,'6'-5'45'15,"-1"-1"-21"-15,-1-1-5 16,-1 0-3-16,2 2-2 15,-1-1-3-15,-1 3-4 0,1-2-3 16,0 1-3-16,-2 0 0 16,-2 2-1-16,2 2 0 15,-2 0-10-15,0 0-6 16,0 0 1-16,0 0 10 16,0 0 5-16,0 0 5 0,-2 0-3 15,-1 0 3-15,-2 2 3 16,2-2 1-16,-1 2 1 15,2-2 4-15,1 0-1 16,-1 0-1-16,0 2 14 16,2-2-15-16,0 0 4 15,0 0 11-15,0 0-2 0,0 0-3 16,0 0-4-16,0 0-4 16,0 0-3-16,0 2-2 15,0-2 0-15,0 0-1 16,0 0 0-16,0 0-4 15,0 0-2-15,0 0-1 0,0 0-2 16,0 0 0-16,0 2 1 16,0-1 1-16,0 1 0 15,0 0 0-15,0-2 0 16,0 2 0-16,0-1 0 16,0-1 0-16,0 2 0 0,0-2 1 15,0 2-1-15,0 0 0 16,0-1 0-16,0 2 0 15,0 0 0-15,0 2 0 16,0 2-1-16,0 2-5 16,0 0-11-16,0 5-6 0,5 3-20 15,2-5-28-15,-3-1-21 16</inkml:trace>
  <inkml:trace contextRef="#ctx0" brushRef="#br0" timeOffset="49045.5588">16103 6388 175 0,'-8'-15'18'0,"0"1"-6"15,4 1 3-15,2-3 24 16,2 2-17-16,0-4-4 16,0 0-5-16,2-2 1 15,10 1-8-15,0 1 2 0,4-3-2 16,7-3-5-16,6 3-2 15,5-2 0-15,6-2 4 16,3 4-4-16,1 1 1 16,3 4 1-16,-2 3-1 15,0 5-2-15,0 8 2 16,-2 0-1-16,2 3 0 0,-3 9 0 16,0 7 0-16,5-1 0 15,2 2 0-15,-1 0 1 16,6 0 0-16,0-6 0 15,2-1 1-15,-1-5 0 16,-1-2 0-16,1-6-1 0,0 0 1 16,-1 0-1-16,-3-4 0 15,1-6 1-15,1-3 0 16,-4-5 2-16,-1-1-2 16,-4-3 0-16,-2-3 3 15,-5 0-1-15,1 2 2 16,-6-2 0-16,-3 2-2 0,-2 3 0 15,-5 2-1-15,-6 6-1 16,-3 1-1-16,-3 4 1 16,-6 2-1-16,-1 3 1 15,-1 0-1-15,1 2-3 16,2 0 0-16,2 0 2 0,1 2 0 16,3 5 1-16,4 0 0 15,-1 2 0-15,4 2 0 16,2-1-1-16,1 3-1 15,6 1 2-15,2-4 1 0,10 0-1 16,5-1 1-16,10-4 0 16,7-1-1-16,5-4 1 15,2 0 1-15,4 0-1 16,4-2-1-16,-3-3 2 16,3-1-3-16,-5-1 1 15,3 0 0-15,-2 0 1 16,1 1-1-16,-3 1 0 0,-2 0 0 15,-1 3 0-15,-2 0 0 16,-4 2 0-16,0 0 0 16,-8 9-1-16,3 4-1 15,0 3 1-15,0 5 0 0,-4 4 1 16,3 7-3-16,-1 4 3 16,2 3-3-16,0 2 2 15,0 0 1-15,-1-3 1 16,-3-4-1-16,-1-2 2 15,-5-4-1-15,-4-5 0 0,-6-5 1 16,-6-3 4-16,-7-3-2 16,-3-1 0-16,-4-2-2 15,-3-3-1-15,-6-2 0 16,-1 3-1-16,1-3-20 16,-7-4-60-16,0-9-152 15</inkml:trace>
  <inkml:trace contextRef="#ctx0" brushRef="#br0" timeOffset="50186.1019">18380 5686 257 0,'-3'0'42'15,"3"-5"-24"-15,0-8-7 16,15 0 1-16,9-2-7 15,12-5-4-15,9-1 2 0,7-6-7 16,5 2 7-16,4-2-16 16,-3 0 4-16,0 4-1 15,-11 2-2-15,-3 7-2 16,-13 1-14-16,-10 4 0 16,-10 4-11-16,-11 3-17 15,-2 2-31-15</inkml:trace>
  <inkml:trace contextRef="#ctx0" brushRef="#br0" timeOffset="50373.5943">18714 5522 83 0,'-1'5'23'15,"-1"-1"-1"-15,2-3 13 0,0 3 5 16,0-2 2-16,0 3-14 16,5 4-9-16,7-1-8 15,3 4-5-15,3 1-2 16,5 1-2-16,3 0 1 15,-6 2-1-15,4 0-3 0,0 0-32 16,-9-2-26-16,0-5-41 16</inkml:trace>
  <inkml:trace contextRef="#ctx0" brushRef="#br0" timeOffset="50701.6936">18961 5688 201 0,'3'-13'39'0,"4"1"-24"15,2-1 1-15,6 3-5 16,-2 2-6-16,4 7 1 16,0 1-2-16,2 0-4 0,-2 12-5 15,0 6 4-15,-3 5 0 16,-1 4 1-16,-3 0 0 16,-3 0 0-16,-2-4 1 15,-2-4-1-15,-1-4 0 16,-2-8 1-16,0-7 2 15,0 0 77-15,0-9-18 0,0-7-50 16,-4-7-4-16,1-4 1 16,-1-2-4-16,4-3-2 15,0 0-1-15,0 0-1 16,1 3-1-16,7 3-11 16,3 2-11-16,-1 9 2 15,3 4-12-15,1 4-18 0,1 7-28 16,-3 0-15-16,3 7 21 15</inkml:trace>
  <inkml:trace contextRef="#ctx0" brushRef="#br0" timeOffset="50998.5556">19373 5636 151 0,'7'-4'39'16,"-2"-8"-8"-16,1 2-12 0,0-5 9 15,-5 2-8-15,-1-1-8 16,0 4-1-16,0 1-2 16,0 2-4-16,-1 7-2 15,-11 0-1-15,0 0-2 16,-2 7-2-16,-4 5 1 16,-1 6 1-16,4 2-1 15,3 1 1-15,-2 1 0 0,9-1-1 16,0 0-12-16,5-5-8 15,0 1 2-15,0-5-6 16,5-3 6-16,4-4-17 16,4-1 9-16,1-4-34 0,3 0-10 15</inkml:trace>
  <inkml:trace contextRef="#ctx0" brushRef="#br0" timeOffset="51154.7918">19366 5704 13 0,'11'-18'66'16,"-3"-1"-13"-16,0 1-4 15,-3 1 4-15,1 5-4 16,-3 3-13-16,1 6-8 0,-1 0-16 15,3 3-11-15,1 6-2 16,2 5 1-16,1 5 0 16,3 3-1-16,0 3-17 15,-2-2-21-15,3-1-17 16,-4-3-36-16</inkml:trace>
  <inkml:trace contextRef="#ctx0" brushRef="#br0" timeOffset="51873.4899">19617 5629 162 0,'4'0'69'0,"-1"0"-40"16,1 0-28-16,-1 6-1 16,3 2 1-16,0 4 1 15,-3 1-2-15,1 0 3 16,-3-4-2-16,-1-2 2 0,0 0-1 15,0-6 1-15,0-1 2 16,0 0 11-16,0-1 10 16,0-10-22-16,0-1-4 15,0-8 0-15,0-1 0 0,6-4 0 16,-1 2-1-16,3-1-7 16,-1 5 2-16,0 2 3 15,-4 5 4-15,1 5-1 16,2 4 3-16,-4 3 2 15,3 0-8-15,0 0 2 0,4 3 0 16,-2 4 2-16,4-3-1 16,1-3 2-16,0-1 1 15,0 0 2-15,-2-5-4 16,2-4 0-16,-4-2 0 16,3-3 0-16,-2 0-2 15,-3 2 1-15,-1-3-1 0,-2 5 0 16,1 1 1-16,-2 0 1 15,-1 3 3-15,7 5 0 16,-3 1 0-16,6 0-4 16,-1 7-2-16,2 4 2 15,-2 3-2-15,-1 4 1 0,1 1 1 16,-7 2-1 0,0 1 1-16,-1-1 0 0,-2 1 0 15,0-2 0-15,0-3 0 16,4-1 0-16,-1-5-4 15,2-4-8-15,3-5-3 0,-1-2-4 16,0 0 6-16,2-3 5 16,-1-9 7-16,-5-3 0 15,3-1 2-15,-1-4 9 16,-2 2 4-16,1 2 2 16,-3 2 7-16,4 5-3 15,-3 4-3-15,-1 3-1 0,1 2-14 16,0 2-5-16,1 10 3 15,3 2 0-15,-1 4 0 16,-2 2-19-16,2-2-27 16,0-6-55-16</inkml:trace>
  <inkml:trace contextRef="#ctx0" brushRef="#br0" timeOffset="52185.9867">20088 5368 361 0,'0'-19'-20'0,"0"-1"50"16,-2 6-21-16,2 3-2 15,0 5-3-15,0-2-6 16,0 4-8-16,3 0-15 16,1 1-14-16,4 2-7 15,-3 1 6-15,-2-2 26 0,3 2 14 16,-1 0-4-16,-2 0 22 15,4 0 12-15,-1 2-8 16,3 6-1-16,4 8 2 16,3 0-6-16,2 9 0 15,1 5 2-15,5 3-12 0,0 1-5 16,-4 1 2-16,1 1-3 16,-7 0-1-16,-3-2-27 15,-8 0-46-15,-3-7-35 16</inkml:trace>
  <inkml:trace contextRef="#ctx0" brushRef="#br0" timeOffset="52436.0271">20215 5625 255 0,'0'-15'2'16,"0"-3"31"-16,6 0-8 15,5 2-9-15,7 0-13 16,-1-2-2-16,7 4-1 15,1 1-5-15,0 2-22 16,-4 3-5-16,-2 4 32 16,-7 2 0-16,-3 2 1 0,-3 0-4 15,-3 6 1-15,-1 2 3 16,0 3 3-16,0 0-2 16,-1 1-1-16,3-1 0 15,-3-2-22-15,3-6-66 16</inkml:trace>
  <inkml:trace contextRef="#ctx0" brushRef="#br0" timeOffset="52811.0039">20457 5431 307 0,'0'-5'38'0,"0"1"-20"15,0 2-13-15,6 2-5 16,7 0 1-16,1 2-2 15,4 7 1-15,-1 2-2 16,2 1 2-16,-1 1-2 16,-2-1-1-16,-1-3-2 0,-1-4 2 15,1-1 1-15,0-4 2 16,2 0 0-16,0 0 2 16,2-2-1-16,0-5-11 15,-1-2-14-15,-4-2 9 0,-1-1 14 16,-4-1 2-16,0 2 0 15,0 1 8-15,-2-1 9 16,-2 4 0-16,1 2-9 16,2 3-3-16,0 2-4 15,3 0-1-15,4 2-2 0,0 5 2 16,4 4-1-16,0 1-6 16,-1 2-31-16,-4 3-58 15,-6-2-30-15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1:10.9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20703 5363 201 0,'-3'-9'-13'0,"-4"-2"20"15,0 3-1-15,2-3-3 16,-3 4-3-16,1 0 0 15,0 0 1-15,0 0-1 0,1-1 1 16,-1-2 0-16,0 2 2 16,0-1 7-16,-3 0-6 15,2 1-2-15,1 0-1 16,-2 3 0-16,1 0-1 16,-1 0 1-16,1 0-1 15,-2 0 0-15,1 4 2 0,1-1-1 16,-1 2 4-16,3 0 3 15,1 0-2-15,3 0-3 16,2 0-6-16,0 2-1 16,3 1-8-16,14 4 30 0,8-1 6 15,11 0-9-15,10-2 0 16,10 2-10-16,12 0-3 16,5-2 0-16,0-3-2 15,6-1 1-15,-2 0 0 16,1 0 4-16,-2 0 2 0,-3 0 3 15,-2-4 4-15,-1-1-2 16,-7-1 1-16,-2 3-1 16,-5-1-1-16,-4 1-5 15,-4-1-3-15,-9 3 1 16,-4-2 0-16,-12 3-2 16,-3-3-1-16,-6 3 0 0,-6 0-2 15,-5 4 1-15,-3 7-23 16,-18 6-38-16,-16-5-45 15,-17-3-34-15</inkml:trace>
  <inkml:trace contextRef="#ctx0" brushRef="#br0" timeOffset="2343.8625">6636 6077 39 0,'-9'0'58'16,"0"-4"-40"-16,3-1 4 15,-1 2-7-15,0-1-4 16,4-2-7-16,1 1-1 0,0 0 2 16,2-1-3-16,0 1 3 15,0-2 3-15,0 1 8 16,0 3 7-16,0-2 6 15,0 1-13-15,0 2-4 16,0-1-11-16,0 1 1 16,0 0 2-16,2 0 1 0,0 0 1 15,1 1 1-15,4-1-3 16,1 0-3-16,-1 0-1 16,2 1 1-16,4-1 1 15,1 0-1-15,3 2 2 16,0-1 1-16,5-1 0 15,1 2-2-15,4 0 1 16,6 0-1-16,4 0-1 0,2 0-1 16,7 0 0-16,0 0 1 15,6 3-1-15,3 2 1 16,-2-1-1-16,3 1 0 0,3 1 0 16,2-1 0-16,5 1 1 15,2-3-1-15,6 0 0 16,3 3 0-16,4 0 1 15,1 0 0-15,-1 1-2 16,2 1 1-16,0 1 0 0,-1-1 1 16,-1 4-1-16,1 0 0 15,-2-2 0-15,1 3 0 16,-1-1 0-16,-4-1 0 16,-1-2 0-16,-1-2 1 15,-2-1-2-15,-6-1 2 16,-1-3 2-16,-4-1 7 15,-4 1 0-15,-4-2-2 0,-5 2 0 16,-5-2-1-16,-2 2-2 16,-5-1-2-16,-2 3-1 15,-5 0-2-15,-2 1 1 16,-4 4-2-16,-2 2 1 0,-9 3-22 16,-7-1-27-16,-5 1-58 15,-19-7-113-15</inkml:trace>
  <inkml:trace contextRef="#ctx0" brushRef="#br0" timeOffset="3625.2931">8804 6121 157 0,'3'-6'35'0,"1"-4"4"16,3 3-29-16,-1-2-3 15,1 4-2-15,0-1-3 16,-2 1-2-16,2 3 1 16,1 2-1-16,-1 0 0 15,2 0-1-15,-1 0 1 0,4 2-1 16,3 3 2-16,2 1-1 15,2 1-1-15,6-2 1 16,3 1 0-16,-1-3-5 16,3-1 6-16,-1 0-1 15,-2 0 3-15,0 0-3 16,-2 0 1-16,0-1 0 0,0 4-1 16,-3 1 0-16,3 0 0 15,-4-3 1-15,1 2-2 16,0 0 1-16,-3-1-9 15,-1-1-36-15,-4-1-3 0,-2-2-38 16</inkml:trace>
  <inkml:trace contextRef="#ctx0" brushRef="#br0" timeOffset="4109.8953">8728 6195 139 0,'-2'0'26'16,"-5"0"0"-16,4 0-9 15,3 0-5-15,0 0-14 16,8 0-10-16,7 0 9 16,4-2 6-16,7-2-1 0,3 1 4 15,3-3-6-15,5 3 1 16,5-1 2-16,-1-3 3 15,0 4 10-15,5-3-9 16,-2-1-3-16,2 0 2 16,-2 0 5-16,-2-1-3 0,2 0-2 15,-3 1-2-15,-2-1-1 16,-2 3-2-16,-1 0-1 16,-5 1 0-16,-3 4 1 15,-4 0-2-15,-7 0-6 16,-5 0-27-16,-7 0-32 0,-5 2-46 15</inkml:trace>
  <inkml:trace contextRef="#ctx0" brushRef="#br0" timeOffset="4688.0096">8628 6125 48 0,'0'0'85'0,"0"0"-67"15,0 0-6-15,0 0-5 16,3-2 3-16,1 0-8 15,5 1 0-15,2 1 2 16,1 0-2-16,6 0 0 0,1 0 1 16,5 0-2-16,1 0 5 15,2 0 0-15,2 0 17 16,2 0-18-16,-1 0-1 16,2 0 3-16,1-2 2 15,1 0 0-15,0 2-2 0,0-1-4 16,2-1-1-16,-3 2-1 15,-1-2 2-15,-3 0-2 16,1 2-1-16,-7 0 0 16,1 0 0-16,-3 0 0 15,-5 0-4-15,-1 6-31 16,-5-3-38-16,-4 0-67 0</inkml:trace>
  <inkml:trace contextRef="#ctx0" brushRef="#br0" timeOffset="5203.5665">9006 6163 135 0,'10'0'72'0,"2"0"-52"15,8 0-15-15,5 0 4 16,6 0-3-16,3 0-4 15,5 0 0-15,2-8 1 16,3 3 2-16,0-4-2 16,0 2 0-16,-1 0 0 15,-1 0-1-15,-1 3-2 0,-4 1 0 16,-6 3-2-16,-3 0-32 16,-4 0-49-16,-8 0-17 15</inkml:trace>
  <inkml:trace contextRef="#ctx0" brushRef="#br0" timeOffset="6144.8452">7925 6128 114 0,'-1'0'21'15,"-3"0"-2"-15,1 0-6 16,1 0 4-16,0-3 3 16,0 3-5-16,1-2-3 0,1 2-6 15,0 0-3-15,0 0-11 16,1 0-8-16,8 0 7 15,4 0 12-15,3 0 22 16,2-2-16-16,1 1-2 16,5-3 3-16,-2-1 4 0,3-1-1 15,-1 1-3-15,2-2-1 16,-3 0-2-16,1-1-2 16,-5 3 3-16,-2 0-2 15,-5 2 0-15,-4 1-4 0,-3 2-1 16,-3 0-4-16,-2 5-6 15,-7 10 15-15,-20 7-7 16,-17 12-14-16,-20 4-49 16,-26 3-89-16</inkml:trace>
  <inkml:trace contextRef="#ctx0" brushRef="#br0" timeOffset="9519.5888">10920 6078 227 0,'17'-10'20'0,"1"-3"-9"15,8 3-5-15,0-2-1 16,6 2-3-16,6 2 1 15,3-3-2-15,8 3 0 16,3 1 5-16,7 2-1 0,4-2-4 16,5 5 0-16,3 0 0 15,2 0-1-15,-3 1 1 16,4 1-2-16,-1 0 1 16,0 0-1-16,-4-2 2 15,1 0-2-15,2 1 1 16,-3-1 1-16,-1 2-1 15,-2-2 0-15,-2 0-6 0,-4 2-9 16,-8-2-9-16,-6 2-37 16,-5-2-9-16</inkml:trace>
  <inkml:trace contextRef="#ctx0" brushRef="#br0" timeOffset="10144.5574">11000 6109 89 0,'50'0'-10'0,"4"0"18"16,3 0 6-16,6-2-1 16,6-3 5-16,2-2 0 15,4 0 2-15,3 0-3 16,2-3-6-16,-2 0-2 0,0-1-6 16,-3 0 23-16,-4 1-19 15,-2-1-3-15,-3-2 4 16,-3 4-2-16,-2 1-3 15,-7 1-3-15,1-1 0 0,-1 5 0 16,-3 1-2-16,-7 0-14 16,-2 2-43-16,-6-1-60 15</inkml:trace>
  <inkml:trace contextRef="#ctx0" brushRef="#br0" timeOffset="15112.9494">6888 9343 193 0,'2'0'36'15,"0"-9"-1"-15,-1 6-14 0,3-2-15 16,1 1 1-16,2 1-5 15,4 2 0-15,3-1-1 16,5 0 0-16,1 1 0 16,6-1-1-16,4 1 1 15,11 1-1-15,0 0 1 16,6 0 1-16,6 0-2 0,3 0 1 16,6 0 0-16,7 0 1 15,3 0 1-15,8 0-1 16,8 0 0-16,11 0 1 15,6 4-2-15,5 1 0 16,13 5 0-16,4-3-1 16,0 1 0-16,2 4 0 0,0-2 0 15,-9 2 2-15,-3-1-2 16,-10-2-1-16,-5 3 1 16,0-4 1-16,-9 0-1 15,-3 0 0-15,-8 2 2 0,-5 1-4 16,-14 2-2-16,-11-1-62 15,-10-2-60-15</inkml:trace>
  <inkml:trace contextRef="#ctx0" brushRef="#br0" timeOffset="17800.3033">12029 9221 51 0,'-2'0'21'0,"0"0"-10"16,2 0-3-16,0 0 0 15,0 0-6-15,0 0 0 16,0 0-1-16,0 0 12 16,0 0-6-16,4 0-2 15,1 0-4-15,2 0-4 0,0 0-48 16,0 0-25-16</inkml:trace>
  <inkml:trace contextRef="#ctx0" brushRef="#br0" timeOffset="18331.468">12029 9221 97 0,'45'-5'30'0,"-45"5"-21"0,0 0-8 16,0-2 0-16,0 2 0 16,0 0 1-16,0 0 29 15,0 0 2-15,0-1-1 16,0-1 2-16,0 2 2 16,0-1-13-16,-2 1-4 15,2-3-11-15,0 3-5 0,0 0-2 16,0 0-1-16,0 0 0 15,0 0 2-15,0 0-4 16,0 0 1-16,0 0 0 16,0 0 2-16,0 0-1 0,0 0 1 15,7 0 3-15,4 0 6 16,5 0-1-16,4 0-2 16,4 0-1-16,2 3 2 15,4 0-4-15,7-2 0 16,-1 3-2-16,6-1 1 0,4 1-1 15,0-2-1-15,5 2 0 16,2-3 0-16,4 3-1 16,4-1 1-16,2 1-1 15,6-1 1-15,1 1-1 16,-2-2 1-16,4 2-1 16,-2 0 0-16,-2-1 1 0,2-3-2 15,-2 1 2-15,-2-1-1 16,2 0 0-16,-4 0 0 15,1 0 0-15,-2-3 0 16,-4-2 0-16,-1 1 2 16,-7-4-2-16,-4 3 0 0,-3 0-2 15,-3 0 4-15,-6 3-2 16,-6 0 0-16,-2 2 0 16,-6 0 0-16,-8 11-3 15,-11 1-57-15,-5 0-101 16</inkml:trace>
  <inkml:trace contextRef="#ctx0" brushRef="#br0" timeOffset="21222.0622">14507 9304 191 0,'-4'0'37'0,"1"0"9"16,-1-3-16-16,1 2-11 16,1-3-10-16,-1 2 0 0,2-2-3 15,1 3 5-15,-2 0-6 16,2-1-2-16,-2 0 7 16,0 0 0-16,2 2 0 15,0-1 0-15,0-1-1 16,0 2-2-16,0 0-3 0,0 0-3 15,0 0-1-15,2 0 0 16,6 0 0-16,1 0 0 16,5 0 0-16,1 0 2 15,0 0-2-15,7 0 0 16,0 2 0-16,5-2 1 0,-1 0 0 16,5 1-1-1,4-1 0-15,2 0 1 0,2 0-1 16,6 0-1-16,0 0 3 15,6-3-1-15,-3-1 1 16,4 1-2-16,-2 2 0 0,4 1 0 16,-2 0 1-16,1 0-1 15,2 0 0-15,2 0 0 16,-3 4 0-16,2 2 0 16,0-1-1-16,3-2-2 15,-2 1-1-15,-1-1-2 16,1-3-3-16,-1 2 1 0,-2-2 6 15,1 0 1-15,-2 0 1 16,1-2 0-16,-6-4 1 16,2 2-2-16,-6-1 2 15,-1-1-1-15,-6 0 0 16,1 3 0-16,-4 3 2 0,-6 0-1 16,1 0-2-16,-3 0 1 15,-8 6-2-15,-8 4-71 16,-10-3-60-16</inkml:trace>
  <inkml:trace contextRef="#ctx0" brushRef="#br0" timeOffset="29002.7602">11979 10624 130 0,'5'-6'72'0,"0"-4"-42"0,5 2-8 16,2 0-6-16,2 0 0 15,4 2-12-15,4 0-1 16,2 1 1-16,-2-1-3 15,5 0-1-15,-1 3 1 16,-1 1-1-16,2-1 0 0,0 2 0 16,1-2 1-16,2 0-1 15,1 1 0-15,4 0 0 16,-1-2 1-16,3 1-1 16,-1 2 0-16,3-2 0 15,3 2 0-15,-3-1 1 0,4 0-1 16,1 0 1-16,4 2-2 15,-1-1 1-15,1 1 1 16,3 0-2-16,1-2 2 16,5 2-1-16,0-2-2 15,2 2 6-15,6-2-5 16,2 2 2-16,0-1-2 0,2-1 1 16,3-1 1-16,0 3-1 15,3-1 1-15,5-1-2 16,0 2 2-16,-2 0-1 15,0 0 3-15,1 0-3 16,-4 0 0-16,-2 0-2 0,-5-2 4 16,-5 1-1-16,-2-2-1 15,-5-3 2-15,-8 1 4 16,-3-2 6-16,-7-1 4 16,-6 1-2-16,-5 4 3 15,-5-1-9-15,-1 4-6 0,-5 0-2 16,-2 0 1-16,-2 11-8 15,-7 2-40-15,-5 0-41 16,-2 2-13-16</inkml:trace>
  <inkml:trace contextRef="#ctx0" brushRef="#br0" timeOffset="30721.3735">12045 10436 253 0,'7'-3'1'15,"1"-8"21"-15,-1 4-11 0,3 0 1 16,5-1-8-16,1 4 0 15,2-2 0-15,3 1-3 16,1 1-2-16,3 1 3 16,0-1-2-16,6 0 2 15,1 2-2-15,4 1 1 16,3-1-1-16,5 0 1 0,2 0 0 16,3 2 0-16,7 0 0 15,2 0-2-15,3 0 2 16,6 0-1-16,1 0 1 15,2 0-1-15,3 0 0 0,3 0 0 16,-1-1 2-16,3-1-1 16,1 0-1-16,0 1 0 15,7-1 3-15,-4 0 3 16,8 2-1-16,0 0-2 16,0 0 2-16,0 0-5 15,-4 0 1-15,1 0 0 16,-5 0-1-16,0 0 0 0,-4 0 1 15,-1 0-1-15,1 0 0 16,-10 0 1-16,0-2-1 16,-6 0 0-16,-6 1 0 15,-3-2 0-15,-9 2 1 16,-6-1-1-16,0 2 3 0,-10 0-1 16,-3 0-1-16,-3 0-1 15,-5 2-1-15,-3 3-1 16,-4-1-22-16,-2-2-71 0</inkml:trace>
  <inkml:trace contextRef="#ctx0" brushRef="#br0" timeOffset="32502.4965">12099 10381 126 0,'9'0'35'0,"-1"0"-18"16,2-2 6-16,2-3-1 16,0 1-1-16,0 1-1 15,0 1-15-15,3-2-3 16,2 3-2-16,2-1 1 16,2 2-1-16,0-2 1 15,3 1-2-15,1-1 2 0,-1 0-1 16,3 2 0-16,-3-2 0 15,5 0 1-15,1 1-1 16,5-2 1-16,1 2 0 16,3-1-1-16,4-2 0 15,1 1 0-15,4-1 1 0,4-1 0 16,2-1-2-16,4-1 2 16,3 1-1-16,5-2 1 15,2-1-1-15,0 0 2 16,6 0-2-16,-4 0 0 15,2 1 2-15,-1-2-2 16,2 3-1-16,-2-3 1 0,1 1 0 16,0 2 1-16,-4 0 1 15,-1 0 5-15,-3 1-1 16,-3 1-2-16,-2 1-1 16,-3 2-2-16,-2 2-1 0,-6 0 0 15,0 0-1-15,-7 0 2 16,-2 2-2-16,-4 7-6 15,-3-2-15-15,-4 1-35 16,-1 0-8-16,-9-3-74 16</inkml:trace>
  <inkml:trace contextRef="#ctx0" brushRef="#br0" timeOffset="34283.712">13918 10392 126 0,'5'-9'85'15,"-1"-4"-46"-15,-1 1-10 0,1 1 1 16,0 0-9-16,0-1-1 15,-3 1-5-15,1 4-5 16,0 0-1-16,-1 1-5 16,-1 6-3-16,0 0-6 15,0 8-130-15,-13-1-15 16</inkml:trace>
  <inkml:trace contextRef="#ctx0" brushRef="#br0" timeOffset="38799.0022">15294 10465 198 0,'3'0'16'0,"1"0"12"15,1-4-11-15,2 1-12 16,4 1-1-16,0-2-3 16,7 4 1-16,-1 0-2 0,7 0 1 15,0 0 0-15,-4 0-2 16,4-2-6-16,1-1-1 16,1 2 5-16,-1-5-4 15,1 1 15-15,3-1 1 16,3 1-6-16,-1-2 2 15,5 1-2-15,0 3 1 16,3-5-1-16,4 4-1 0,3 0 0 0,3 0-2 0,2 1 1 31,0 1-1-31,2-2 0 0,1 3 1 0,-2-3-2 16,1 2 2-16,-4 0-1 0,2 0 1 31,-2-1 1-31,4 1 4 0,1 0-2 0,0-1 0 31,5 3-3-31,-2-2 2 16,2 2-2-16,4 0-1 16,3-1 0-16,-3 1 2 0,1 0-3 0,-1 0 2 0,0 0-1 31,-2 0 0-31,0 0 0 16,2 0 0-16,-2 0 0 15,2 0 1-15,3 0-1 16,-2 0 0-16,3 0 0 0,-1 0-1 0,1 0 1 0,1 0 0 31,0 0-2-31,2 0 2 0,2 0-1 0,0 0-1 16,3 0 0-16,-1 0 2 15,-2 0 0-15,1 0 1 16,-1 0-2-16,0-4 1 0,2 0 1 16,1 0-2-16,0 1 2 15,1-1-1-15,2 1 0 16,-2 1 0-16,-1 0 1 31,0-1-1-31,-4 1 0 0,-3 0 0 0,0 0 0 0,-2 2 2 16,-3 0-1-16,1 0 2 15,2 0-3-15,1 0 0 16,-5 4 0-16,1 0 0 16,-3-1 0-16,-5-1 0 15,-2 1 1-15,-7 1-1 16,-2 2-1-16,-3-3 1 0,-2 3 1 15,-5-3 0-15,0 2-1 16,-5 2 0-16,0 1 0 16,-4-1-8-16,-10 0-24 15,-7-7-84-15</inkml:trace>
  <inkml:trace contextRef="#ctx0" brushRef="#br0" timeOffset="41111.3795">16268 10417 94 0,'0'-2'11'0,"0"-2"-2"15,0 3-8-15,-2-3 0 16,-1 0-4-16,1 1-6 0,-1 1-25 15</inkml:trace>
  <inkml:trace contextRef="#ctx0" brushRef="#br0" timeOffset="41923.7841">16151 10379 105 0,'-3'0'23'0,"-2"0"-3"16,1 0-3-16,2 0-4 15,-1 0-7-15,1 2-5 16,0-2-1-16,2 2-1 16,-1 0 0-16,1-2-3 15,0 0 2-15,0 0 3 16,0 0 0-16,0 0 7 15,0 0 5-15,0 0 19 0,0 0-5 16,0 0-22-16,3 0-2 16,1 0-2-16,-1 0 0 15,1 0 0-15,3-2 1 16,-3 0 1-16,-1 0 4 0,-1 1 1 16,2 1 3-16,-3-3-2 15,-1 3-1-15,0-1-2 16,2 1 2-16,-2 0-4 15,2 0-1-15,-2-2 0 16,2 2 0-16,-2 0 1 0,0 0 3 16,1-2 5-16,-1 2-3 15,0-2 2-15,0 2-1 16,0-1 1-16,0-1-5 16,0 0 0-16,0 0-4 15,0 2 2-15,0-1-2 16,0-1 0-16,0 2 0 0,0 0 2 15,0 0-1-15,0-2-1 16,0 2-2-16,2 0 1 16,-2 0-1-16,0 0 0 15,0 0-1-15,0 0-4 0,0 0-2 16,0 0 2-16,0 0-1 16,0 0 1-16,0 0 4 15,0 0 2-15,0-1-1 16,0 1 2-16,0-2 6 15,0 0-1-15,0 0 3 0,0 0-3 16,0 1 0 0,0-2 0-16,0 3-6 0,0-1 2 15,0-1 0-15,0 0 0 16,0 0 2-16,0 1 0 16,0-1 1-16,0 0-1 15,0 2-2-15,0-2-2 16,0 2-1-16,0 0 0 0,0 0 0 15,0 0-5-15,2 0-11 16,0 0-1-16,1 4 0 16,3 1-3-16,-2 0-15 15,-1-1-34-15,-1-4-62 0</inkml:trace>
  <inkml:trace contextRef="#ctx0" brushRef="#br0" timeOffset="42595.6023">16214 10449 113 0,'-2'0'22'16,"1"0"-12"-16,1 0-4 16,0 0 1-16,0 0-2 0,0 0 3 15,0-2 4-15,0 1-1 16,0 1 6-16,0-3 7 16,-2 2-9-16,0 1 6 15,2 0-15-15,0-2 0 16,0 2-4-16,0 0-1 0,0 0 0 15,0 0-1-15,0 0 0 16,0 0 1-16,0 0 1 16,0 0 6-16,0 0-6 15,0 0-1-15,0 0-3 16,2 0-16-16,8 0-15 16,-2 0 0-16,4-2-11 15,2 0-9-15,-1 1-65 0</inkml:trace>
  <inkml:trace contextRef="#ctx0" brushRef="#br0" timeOffset="43283.052">17191 10408 218 0,'0'0'65'15,"0"0"-32"-15,0 0-11 0,0 0-6 16,0 0-10 0,0 0-5-16,0 0 1 0,0 0-2 15,0 0 0-15,0 0 0 16,0 0 0-16,0 0 0 15,0 0 0-15,0 0 0 16,0 0 0-16,0 0 0 0,0 0 3 16,0 0 4-16,0 0 1 15,0 0 2-15,0 0 0 16,0 0-2-16,0 0-1 16,0 0-1-16,0 0-2 15,0 0-1-15,0 0-2 0,0 0 0 16,0 0 0-16,0 0-1 15,2 0-1-15,0 0-14 16,4 5-8-16,1-1-27 16,2-4-52-16,1 0-126 15</inkml:trace>
  <inkml:trace contextRef="#ctx0" brushRef="#br0" timeOffset="44267.3695">17907 10436 86 0,'5'-3'30'0,"-3"-2"4"0,1 1 7 15,-1-2-3-15,0 5 7 16,-2-3-22-16,3 1-11 15,-1-1-5-15,1 2-5 16,1 0-1-16,4-1 0 16,2 1-1-16,2 1 1 15,7-3-1-15,-2 2 2 0,7 0-1 16,3-1 0-16,0 3-1 16,2-4 0-16,3 1 1 15,0 0-1-15,0 0 1 16,4 1-2-16,3-1 1 15,3 1 1-15,-1-2-1 16,1 1 1-16,-3-2 1 0,-1 1-2 16,-1-2 0-16,-4 5 1 15,-3-3-1-15,-1 2 0 16,-2 2 1-16,-3 0 0 16,-7 0-1-16,-2 0-1 0,-5 0-1 15,-3 0-5-15,-2 0 0 16,-4 0-14-16,-1 0-19 15,-1 0-19-15,-11 0 18 16,-2 0-5-16</inkml:trace>
  <inkml:trace contextRef="#ctx0" brushRef="#br0" timeOffset="44673.5734">17987 10399 217 0,'2'0'76'15,"11"0"-66"-15,1 0-8 16,6 0 0-16,6 0 3 15,4 0 0-15,4 0 2 16,3-2 2-16,2-2 1 16,4 1-2-16,1-1 1 0,0 1 0 15,0-5-3-15,0 3-1 16,0 2 0-16,-3-4-1 16,-2 2-2-16,-5-1-1 15,-2 0 0-15,-4 5 0 0,-3-1 1 16,-5 2-2-16,-6 0 0 15,1 0 0-15,-5 3-4 16,-1 3-15-16,-2 1-8 16,-3-2-6-16,-2 4-26 15,-2-4-14-15,-2-1-7 0</inkml:trace>
  <inkml:trace contextRef="#ctx0" brushRef="#br0" timeOffset="45095.4397">18145 10446 125 0,'-4'0'150'0,"4"0"-116"16,0 0-10-16,0-3-15 15,5 2-2-15,9-1-5 0,5 0 2 16,4 0-3-16,6 1 0 16,0-1 0-16,3-2 0 15,-1 0-1-15,-1-1 0 16,1 2 1-16,-4-3-1 15,-2 3 3-15,-4-1-2 16,-1 0 3-16,-4 3-2 0,-1-2 0 16,-3 3-2-16,-1 0 1 15,1 0-2-15,-3 0 1 16,1 0 0-16,-3 0-4 16,-2 3-16-16,0 0-12 15,-3 1-13-15,-2-2-24 0,0-2-1 16</inkml:trace>
  <inkml:trace contextRef="#ctx0" brushRef="#br0" timeOffset="45892.2494">18569 10410 261 0,'3'-11'45'16,"4"-2"-24"-16,1 2-1 15,-4 4-4-15,-1 2-7 0,-1 0-5 16,-2 3-2-16,0 1-1 15,0 1-1-15,0-2 1 16,0 2-4-16,0-2-6 16,-7 2-4-16,-1 0 0 15,1-2 2-15,0 0 5 16,0 1 4-16,-1-2 3 16,3 0-1-16,0-1 1 0,1 3 4 15,-1-1-1-15,3 2-4 16,-3 0 1-16,2 0-8 15,0 0-35-15,3 7-17 16,0-4-3-16,0 1-31 0</inkml:trace>
  <inkml:trace contextRef="#ctx0" brushRef="#br0" timeOffset="47095.2907">19397 10299 128 0,'0'0'12'0,"0"0"-12"0,-4 2-1 16,2 0 0-16,-1 0 0 15,-1 1 0-15,-2-1 0 16,-1 1-2-16,2-1 1 16,0 1-1-16,-1-1-33 15,2-2-53-15</inkml:trace>
  <inkml:trace contextRef="#ctx0" brushRef="#br0" timeOffset="47548.3653">19404 10400 119 0,'3'0'131'0,"1"0"-94"16,-1 0-12-16,3-3-14 15,3 2-6-15,1-3-3 16,5 2 0-16,3 0-1 0,2 2-2 15,2-2 2-15,6 1 0 16,3 1-1-16,3-4 1 16,2 2-1-16,3-2 1 15,0 1-2-15,3-1 2 16,-1-1-1-16,-2 0 0 16,0 2 2-16,-3-5-1 0,-4 4 9 15,-2-1-1-15,1 2-6 16,-2-1 0-16,-4 4-3 15,-2 0 1-15,-2 0-1 16,-2 0 1-16,-5 5-2 0,-2 6-16 16,-2 0-19-16,-7 3-28 15,-3-1-28-15</inkml:trace>
  <inkml:trace contextRef="#ctx0" brushRef="#br0" timeOffset="51501.209">16012 10543 191 0,'10'0'-4'16,"0"0"12"-16,0-1-3 16,2-1-2-16,2-3 2 0,-2 0 3 15,1 3 7-15,1-4-8 16,0 1-4-16,1 1-3 15,0-1 0-15,4-1-1 16,-3 3 1-16,2-3 1 16,-2 3-1-16,-4 1 1 15,3 0 0-15,-6 1 11 0,0-1 4 16,-1 2 3-16,2-3-2 16,2 2-9-16,3 1-3 15,3-1 2-15,3-3 1 16,5 2 0-16,2-2-3 0,3 3-3 15,0-1 1-15,4 2-2 16,-1-2-1-16,6 2 0 16,-1 0 1-16,3 0-1 15,6 0 0-15,2 0 1 16,6 0-1-16,3 0 0 0,6-2 0 16,6 1 0-16,1-3 0 15,4 2 0-15,2-2 1 16,4 0-1-16,1 0 0 15,-3-2 0-15,3 5 0 16,-2-5 0-16,-1 5 1 16,3-2-2-16,0 2 1 15,-1 1 1-15,4 0-1 0,1 0 0 16,1 0 0-16,-4 1 1 16,2 5-1-16,-3-2 0 15,-4-1 0-15,0 1 0 16,-4 1 1-16,-1 0-1 0,-3-1 0 15,-4 1 0-15,-2 1-1 16,-4-1 1-16,-2 1 1 16,-5-1-1-16,-6 0 0 15,-1-3 0-15,-4 1 0 16,-7 1 0-16,-2-2 1 0,-3 1-1 16,-4-1 0-16,-5-1 0 15,-3 4-1-15,-4-2-3 16,-5 1-16-16,-5-3-29 15,-3 1-45-15</inkml:trace>
  <inkml:trace contextRef="#ctx0" brushRef="#br0" timeOffset="52298.0466">17272 10411 125 0,'18'0'33'0,"2"0"-17"16,3 0-3-16,8 0 0 0,5 0 10 15,3 0-10-15,3-1-2 16,4 1-3-16,3-2-1 16,1 0-1-16,2 0-1 15,4-2-2-15,3 3 0 0,4-2-1 16,5-1-1-16,4 0 0 15,2 2 0-15,6-1-1 16,1-1 0-16,-1 0 1 16,-2 3-1-16,1-3 0 15,-4 2-1-15,0 1 2 0,-6-1-2 16,-4 0 2-16,-2 0-1 16,-4-1 2-16,-3 3 2 15,-6-2 4-15,-5 1-3 16,-2-1-2-16,-8 2 0 15,-6 0-2-15,-3 0 0 0,-10 0-1 16,-4 0-1-16,-5 7 0 16,-5 3-23-16,-2 5-25 15,-9-4-21-15,-7 3-23 16</inkml:trace>
  <inkml:trace contextRef="#ctx0" brushRef="#br0" timeOffset="54282.269">18847 10465 0 0,'10'-2'55'0,"-2"-3"-24"0,-2 3-7 16,-1-2 5-16,-2 1-12 15,1 0-3-15,-2 0 0 16,-1 2 6-16,1-3 27 16,-2 2-21-16,0 1-3 0,2-3-4 15,-2 2-2-15,1-2-2 16,-1 3-5-16,0 1-6 15,0-2-1-15,2 2-3 16,-2 0-2-16,3 0 1 16,0 0-1-16,-1 0 2 15,3 2 0-15,1 3 0 0,-3 4-2 16,4 2 4-16,-1 1-2 16,1 2 0-16,0 4 0 15,0 2 0-15,1 2 0 16,-1-2-2-16,0 3 4 0,-2-1-2 15,-1 2 0-15,-1-1 0 16,2-2 0-16,-4-2 0 16,1-1 0-16,2 1 0 15,-3-6 0-15,3 0 0 16,-3-2 0-16,3-2 0 0,-2-3 0 16,-1-2 0-16,1 2 0 15,0-3 0-15,1-1 0 16,0 0 0-16,1-2 0 15,-3 0-3-15,-1 0-18 16,2 0-5-16,-2 0-14 16,0 0-25-16,0 0-26 15</inkml:trace>
  <inkml:trace contextRef="#ctx0" brushRef="#br0" timeOffset="54704.1417">18961 10784 112 0,'-4'-4'32'16,"0"0"-1"-16,2-2-3 16,-2 2 11-16,3-1-13 15,-3 1-7-15,1 1-5 16,-1-1-6-16,2 3-6 0,1 1-1 16,-3 0-1-16,2 0-2 15,0 0-5-15,2 0 1 16,-2 5-3-16,2-1 0 15,0 4 4-15,0 1 7 16,0 2-3-16,0 0 2 16,0-1-1-16,4 7 0 0,0-7-2 15,1 5 4-15,0-6-1 16,2 2 1-16,0-4 2 16,1-1-2-16,1-2 12 15,0-4 3-15,-1 0 2 0,0 0-3 16,3-6-2-16,-3-5-1 15,6-1-2-15,-4-4-1 16,3-1-3-16,3-2-3 16,0 0-2-16,-2 1-1 15,5 2-1-15,-4 1-3 16,0 4-15-16,1 3-16 0,-3 2-20 16,-3 1-72-16</inkml:trace>
  <inkml:trace contextRef="#ctx0" brushRef="#br0" timeOffset="56188.37">15805 11383 132 0,'-4'0'21'0,"-2"0"-5"16,0-2-6-16,-2 1-4 0,1-1 2 16,0-1-3-16,-1 1 14 15,3 0-14-15,-5 2 1 16,6-2-3-16,1 2 7 15,3 0 14-15,-2-2-1 16,2 2-5-16,0 0-9 0,0 0-7 16,0 0-3-16,0 0-2 15,0 2 2-15,0 2 0 16,0 1-4-16,5 0 4 16,2 3-1-16,3-3 0 15,2 2 8-15,2 0-2 16,4-2-1-16,4 2-3 15,4-1 2-15,2 1-1 0,3-1 0 16,3-1 1-16,2 0-1 16,3-1 1-16,2 0-2 15,4-3 2-15,2 1-2 16,1 0 0-16,7-2 1 16,-2 0-1-16,4 0-1 0,3 0 3 15,2 0-1-15,5 0-1 16,3 0 2-16,0 0-2 15,5 0 0-15,3 0 0 16,-1 0 0-16,5-4 0 16,1 3 0-16,4-5 0 0,3 2 0 15,3 1-2-15,2-2 2 16,-2 1-3-16,3-2 4 16,-1-1-1-16,0 2 0 15,-2 0 0-15,-1 0 0 0,-1 1 0 16,1-2 0-16,-4 1 0 15,0 2 1-15,-8-1 0 16,-2-2 1-16,-3 3-2 16,-7 1 1-16,-5-1 3 15,-6-1-1-15,-4 2 2 0,-9-1 2 16,-4 1 1-16,-7 0 0 16,-4 1 0-16,-9-3-3 15,0 0 2-15,-5 1-3 16,-2-1 0-16,-3 1 5 15,1-3 2-15,-5 2 1 16,1 1-7-16,-1 1-4 0,0 2-3 16,-2 0-25-16,0 0-15 15,-4 0-6-15,0 4-14 16,-6-3-37-16</inkml:trace>
  <inkml:trace contextRef="#ctx0" brushRef="#br0" timeOffset="57063.3169">15825 11385 161 0,'22'4'21'0,"-3"-2"-13"0,8-1 2 16,2 3 14-16,1 1 5 15,6-1-15-15,3 0-5 16,2 1-3-16,3-2-6 16,1 2 2-16,3 3-2 0,3-3 2 15,3-1-5-15,1-1 7 16,4 1-4-16,6-4 1 16,2 1-1-16,5 1 1 15,-1-2-2-15,9 0 3 16,-2 0 0-16,5 0 3 0,5 0-2 15,0 0 0-15,0 0-2 16,6 0 0-16,-1 0 0 16,4 0-1-16,-6 0 1 15,5 0 1-15,-1 0 0 16,0-3 3-16,2-2 0 16,-4-3 4-16,5-1 1 0,0 0 0 15,-4 1 3-15,-3-3-5 16,-1 0-3-16,-5 4-2 15,-3 0-1-15,-7 0-2 16,-3 3 1-16,-9 4-1 16,-9 0 0-16,-8 0-9 0,-10 9-16 15,-9 3-16-15,-10 3-50 16,-10-2-59-16</inkml:trace>
  <inkml:trace contextRef="#ctx0" brushRef="#br0" timeOffset="60923.1017">11558 11462 142 0,'2'2'29'0,"4"-2"-29"0,1 0 6 15,2 0 1-15,6 0 9 16,0 0 7-16,2-2 4 16,0 0-12-16,2-1-1 15,3-3-4-15,-2 1 2 16,4 0 0-16,-1-1-1 15,4-3-4-15,1 2-2 0,1 2 1 16,3-2-3-16,2 1 2 16,0-1-1-16,1 2-3 15,3-1 0-15,5 1 0 16,0-2 0-16,3 3-1 16,5-1 1-16,3 3-1 0,2 1 0 15,-1-1 1-15,4 2-1 16,2 0 0-16,2 0 0 15,-2 0 0-15,4 0 0 16,4 0 0-16,-3 0 0 0,6 2 0 16,-3-1 0-16,6-1 0 15,-4 4 0-15,4 1 1 16,1-1-2-16,1 1 1 16,0 2 0-16,6 0 0 15,3 2 0-15,0-1 0 16,4-2 0-16,0 1 0 15,1 1-1-15,3-3 1 0,-1-1 1 16,0-1-2-16,1 1 2 16,1-1-1-16,2 1 1 15,-4 0-2-15,-1-1 4 16,4 1-5-16,1 1 4 0,-2 0-4 16,5 2 2-16,0-1 2 15,1 1-4-15,0 0 2 16,-1 1 2-16,2-3-4 15,-1 0 4-15,1 2-4 16,0-3 4-16,2-3-4 0,-6 1 2 16,2 0 2-16,1-2-2 15,-5 0 0-15,4 0 0 16,-1 0 0-16,-3 0 0 16,1-2 0-16,-2-3 0 15,0-1 0-15,-3-1 0 16,1 2 0-16,-1-2 0 0,-2-2 0 15,1 2 0-15,1 0 0 16,-9-2 0-16,2 2 0 16,-7-2 0-16,0-2 0 15,-3 2 0-15,-1-4 0 0,-3 3 0 16,-1-1 0-16,-2-1 0 16,-5-1 0-16,-4 2 0 15,-6 1 0-15,-4 3 0 16,-8 0-2-16,-4-1 4 15,-5 5-1-15,-3 3 1 16,-2 0-2-16,-5 0-1 0,-5 9-1 16,-5 1-29-16,-5 1-39 15,-7 0-23-15</inkml:trace>
  <inkml:trace contextRef="#ctx0" brushRef="#br0" timeOffset="61954.2542">12539 11383 231 0,'7'-3'5'0,"2"-6"17"16,-9 2-11-16,2 5 6 15,0 0 1-15,-2 1-4 16,1 1-2-16,-1 0-9 0,0 0-3 16,0 0 1-16,0 0-2 15,0 0 1-15,2 0 0 16,-2 0 0-16,2 0 0 16,-2 1 0-16,2-1 0 15,-2 0 1-15,0 0 0 16,1 2 3-16,-1 0-3 0,0 1 1 15,2 1-1-15,0 0 0 16,0-1-1-16,-1 0 1 16,-1 1 0-16,2 0-1 15,0 1 0-15,-2 4 0 16,0 2 1-16,-5-3-25 0,-13-8-123 16</inkml:trace>
  <inkml:trace contextRef="#ctx0" brushRef="#br0" timeOffset="62969.8123">12703 11471 355 0,'0'-11'-6'16,"0"0"13"-16,0-3-2 16,-3 5-1-16,1 2 3 15,1 2-5-15,1 0 1 16,-4 1-2-16,4 4 0 16,-5 2-15-16,-6 5-117 0,-9-2-66 15</inkml:trace>
  <inkml:trace contextRef="#ctx0" brushRef="#br0" timeOffset="64157.2513">16813 11487 200 0,'7'-20'8'0,"1"-1"28"15,4 1-8-15,-4 3 6 16,3 0-15-16,-2 3-11 15,-2 3-5-15,0 1-1 16,-1 4-1-16,0-1-1 0,-4 4 1 16,-1-1-1-16,-1 2 1 15,0 0 1-15,2 2 0 16,-2 0-1-16,0 0 0 16,0 0-2-16,0 0 0 15,0 6 0-15,0 1 1 16,-3 0-1-16,-4 2-3 0,4 0-2 15,-1-2-1-15,1 2-5 16,-2-2 3-16,-1 4-4 16,0-2-22-16,-2-4-53 15</inkml:trace>
  <inkml:trace contextRef="#ctx0" brushRef="#br0" timeOffset="64938.4146">16828 11579 208 0,'6'-8'34'16,"0"-4"-14"-16,-1 0-5 16,2 4-1-16,-2-1-3 15,1 1-7-15,1 1-1 0,0 4-2 16,-2-2-1-16,4 3-1 16,-1 2-1-16,-3 0 2 15,0 0-2-15,1 2-5 16,-1 5-3-16,-3 0 6 15,0 5 3-15,-2 1 1 0,0 1-1 16,0 2 3-16,0 4-1 16,0-1 0-16,0 5-1 15,0-1 1-15,0 4 1 16,0-1 1-16,0 3 2 16,0 5-4-16,-4-2 1 15,-3 1-1-15,-2 6 0 0,-1-5 0 16,-5 6 0-16,-5 1 1 15,-3 2-2-15,0 0 1 16,-10-1 1-16,-2-1-1 16,-6 0-7-16,-3-1 6 15,-2 0-1-15,-1-2 0 0,-6-1 1 16,2 1 0-16,-2-1-1 16,-1-3 1-16,-2 0 0 15,-3-2 1-15,-4-2 0 16,-1-1 0-16,-4-4 4 15,-5-2-2-15,-3-1-2 0,-3-3 0 16,1-1 0-16,7-5 0 16,8-2-1-16,9-6 1 15,7-4 8-15,11-1 6 16,4 0-6-16,3-1-1 16,-2-6-6-16,3-1 1 0,-1 2-3 15,3-2 0-15,0 3 1 16,3 0-1-16,4-1 1 15,4 1-2-15,3 1 2 16,2 1-2-16,3 1 0 16,2-2-5-16,1 4-2 15,-2 0-6-15,1 0-22 0,0 0-37 16,-4 0-27-16</inkml:trace>
  <inkml:trace contextRef="#ctx0" brushRef="#br0" timeOffset="65547.7449">15042 12689 285 0,'-2'-4'34'0,"-2"-1"-6"15,4 2-15-15,-1-1 0 16,1 4-10-16,-2 0-2 15,0 0 0-15,-1 0-1 16,-1 7 0-16,1 2-1 16,-5 2 0-16,3 1 1 0,-2 4 0 15,0-1 0-15,0 0 0 16,-1-4 1-16,-1 2-1 16,-1-1 1-16,3-3-1 15,-3 0 0-15,3-4 0 16,2 3 0-16,0-5 1 15,1-1-1-15,0 0 0 0,4-2 2 16,0 0 1-16,0 0 6 16,0 0 2-16,0-7-7 15,0-6-1-15,0-3-3 16,0-2 1-16,0-2 0 0,6-3-1 16,-1 2 0-16,-1 1 0 15,1 3 1-15,0-1-1 16,-3 3 0-16,3 5 1 15,-5 1-1-15,3 0 0 16,-2 2 0-16,1 3 0 0,-2 4 0 16,2 0-1-16,0 0-2 15,1 0-12-15,-1 0 8 16,3 4 5-16,-1 4 1 16,1 3 0-16,-2 0 1 15,2 3 0-15,0 2 0 16,-3 2 0-16,3 2 0 0,-3 5 0 15,3 0-12-15,0 3-6 16,5 1-3-16,-3 2 3 16,3-3-5-16,5 0-8 15,-3-2-16-15,-3-7-40 0</inkml:trace>
  <inkml:trace contextRef="#ctx0" brushRef="#br0" timeOffset="66141.4589">14875 12746 132 0,'-2'-5'37'16,"2"-1"21"-16,0 3-32 15,-2 3-8-15,2 0-13 0,0 0-5 16,0 5-2-16,0 6 1 16,-1 7-1-16,1 1 3 15,0 6 3-15,0 4 2 16,0-1 2-16,3 1 7 15,2 0-2-15,1-6-1 0,-1 0-8 16,-1-7-2-16,0-5 1 16,-2-2-2-16,-1-6 0 15,-1-1 0-15,0-2 8 16,0 0 21-16,0-4 9 16,-3-6-30-16,-5-8-8 15,-1-2-2-15,0-5-6 16,1-2 1-16,0-1 1 0,1-1 4 15,3-1 0-15,4 0 2 16,0 3-2-16,4 0-2 16,13 1 1-16,7 0 1 15,9 3-6-15,5-2-1 0,11 2 7 16,5 0 2-16,4 1 0 16,-2 3 0-16,-2 3 0 15,-4 5-1-15,-5 4 0 16,-6 5 0-16,-5 2-1 15,-7 7 0-15,-5 9-6 0,-6 4-37 16,-9 3-37-16,-7-2-73 16</inkml:trace>
  <inkml:trace contextRef="#ctx0" brushRef="#br0" timeOffset="67625.7191">13519 12600 243 0,'-3'-9'45'0,"-2"0"-15"15,3 2-13-15,-3-1 5 16,4 5-10-16,1 0-4 16,0-1-1-16,0 2-4 15,0 1-3-15,6 1-6 0,4 0 2 16,4 0-9-16,10 0 5 15,3 7-2-15,3-1 3 16,8 0-9-16,2 0 3 16,3-3 12-16,6-1-13 15,-1-2 16-15,6 0-4 0,5 0 4 16,4-5 4-16,0 1-2 16,6 0 2-16,3-1-4 15,4 1 1-15,1 1-3 16,4-1 1-16,0-1 0 15,1-2 0-15,-1-1 2 0,2 0 3 16,2-3 4-16,0-1 0 16,0 1 1-16,-1 0-1 15,-2 0-3-15,-4 2-4 16,-5 1 0-16,-8 2-2 16,-8 5-1-16,-6-2 0 15,-7 3 2-15,-8 3-3 0,-5 11-3 16,-9 9-12-16,-14 4-34 15,-8 3-50-15</inkml:trace>
  <inkml:trace contextRef="#ctx0" brushRef="#br0" timeOffset="72516.1182">11603 12644 101 0,'2'0'142'0,"-2"0"-123"16,0 0-5-16,0 0-5 15,2 0 4-15,0-1-7 16,3-3 0-16,4 2-1 16,7-1 0-16,3-1 3 0,7-1-4 15,4 1 2-15,9 0-3 16,2 1-2-16,8-2 1 15,0-1-2-15,5 1 0 16,6-2 1-16,-1-2 2 16,2 2 3-16,-2-2-3 15,-1 2 0-15,-5 0 0 0,-6 3-1 16,-4-1 1-16,-9 1-2 16,-5 0 1-16,-7 3-1 15,-7 1 0-15,-5 0 0 16,-5 0-1-16,-5 0 0 0,0 3 1 15,0 4-3-15,-10 3-2 16,-7 2-4-16,-3 1-7 16,-3 1-4-16,-4-2-1 15,-3 2 5-15,-6-1 7 16,-4 1 7-16,-5 1 0 0,-5-3 0 16,-2 2 1-16,-4-1-2 15,2-1 0-15,4 1-2 16,7-5 3-16,7 2 1 15,6-3 1-15,6 0 4 16,4-4 0-16,6 3-2 16,4-5-1-16,2 3 0 15,3-2 3-15,5-2 1 0,5 0 16 16,15 0-3-16,7-6-15 16,12-3 0-16,10-5 7 15,7 2-2-15,7-4-5 0,3 1-2 16,-1 1-2-16,-1 2 0 15,-1 1-19-15,-9 0-53 16,-11-1-98-16</inkml:trace>
  <inkml:trace contextRef="#ctx0" brushRef="#br0" timeOffset="73594.202">13935 12835 241 0,'35'-3'0'15,"3"-8"4"-15,3-2 0 16,6 3 0-16,4-1-3 16,3 2 0-16,4-2 1 0,0 2-5 15,1-1 10-15,2-1-6 16,-3 1 2-16,-2 0-1 15,2 2-2-15,-4 0 0 16,-2 1 1-16,-5-2 0 16,0 2 0-16,-3-2-2 15,-8 2 2-15,1 0 1 0,-9 3 4 16,-3 1-1-16,-5 3-4 16,-8 2-1-16,-12 9-20 15,-3 3-87-15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2:31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12038 5617 110 0,'0'-9'29'0,"2"0"14"0,3 0-4 15,0 0-5-15,0 3 6 16,1 1-23-16,5 2-4 15,1 1-8-15,5 0-3 16,3 0-4-16,6 2 5 16,1 0-2-16,2 0 0 0,5 0-1 15,-2 0 0-15,8 0-1 16,-2 0 2-16,6 0-2 16,5 0 3-16,10 0 1 15,2-3 0-15,6-1 0 16,6 0-1-16,6 1-1 0,4-2-1 15,1-1 1-15,4 2 1 16,2 1-2-16,5 1-1 16,-2-1 5-16,4 1-7 15,3 0 6-15,-2-1-6 16,4-1 6-16,-3 1-4 16,2 1 1-16,0-2 2 0,1 2-2 15,1 0-1-15,-1 2 1 16,1-1-1-16,-4-1 1 15,-1 0 1-15,-11 0-2 16,-8-1 3-16,-9-2-3 16,-12-1 3-16,-11 2 3 0,-8-1 5 15,-10 2 1-15,-7 1-6 16,-8 2-3-16,-4 0-2 16,-2 5-17-16,-6 6-29 15,-2-2-45-15,0-2-78 0</inkml:trace>
  <inkml:trace contextRef="#ctx0" brushRef="#br0" timeOffset="2624.9208">14303 5504 210 0,'7'-2'12'0,"-6"-7"31"15,6 1-17-15,-1 2-2 16,1-1-9-16,2 2-6 16,0-2-5-16,1 1 1 15,2 1-6-15,0 1 2 16,5 1 0-16,0-3-2 0,3 2 1 16,1 0-2-16,2 0 3 15,3 0 1-15,-1-1-2 16,-1 1-2-16,0 1 4 15,0 1-1-15,-3-1-1 16,0 3 1-16,-4 0-1 16,0 0 2-16,-4 0-6 0,-2 0-5 15,-3 0-7-15,-1 3-9 16,-5 4-9-16,-2-2-7 16,0 3 9-16,-11-2 2 15,-6 2 5-15,-3 1-1 16,-4-2 4-16,-1 2 12 15,-8 0 9-15,5-2 0 0,-1 0 5 16,0 0 12-16,-1-2-6 16,4 1 8-16,3 1 3 15,4-3-2-15,2-1-6 16,5 1-4-16,3-1-5 0,3-1-3 16,4 0-1-16,-1-1-2 15,3-1-1-15,0 0 6 16,0 0 22-16,3 0 28 15,8-5-24-15,2-2-13 16,5-3 4-16,-1-1 1 0,7-2-7 16,-2 5-6-16,0-3-5 15,4 4-1-15,-4 3-2 16,-1 4-1-16,-5 0-5 16,-3 0-34-16,-8 7-30 15,-5 0-52-15</inkml:trace>
  <inkml:trace contextRef="#ctx0" brushRef="#br0" timeOffset="4390.4292">12630 5665 150 0,'13'0'15'0,"0"0"-18"15,7-4 18-15,2-2 0 16,11 1 0-16,-1 0-7 0,5-2-1 16,0 1-1-16,2-1-3 15,2 0 1-15,1 0 2 16,1 1 12-16,1 0-13 16,-5 0 0-16,2-1 3 0,1 2-4 15,-1-1 0-15,-4 3-2 16,-1-1-2-16,0 1 1 15,-6 1 0-15,-3 0-2 16,0 2-2-16,-5 0-12 16,-4 0-9-16,-4 0 9 15,-1 0 7-15,-4 0 3 16,-2 0 3-16,-2 0-4 0,-3 0 5 16,-2 0-6-16,0 0-7 15,0 4-9-15,-3-1 7 16,-9 3-3-16,-7-3-25 15</inkml:trace>
  <inkml:trace contextRef="#ctx0" brushRef="#br0" timeOffset="4812.2709">12634 5738 163 0,'-7'0'20'16,"2"0"24"-16,3 0-3 15,0 0 1-15,2 0-24 16,0 0-5-16,2 0-12 15,10-2-2-15,6 0 2 0,6-1 1 16,4 1-2-16,10-2 0 16,1-1 2-16,2-2-1 15,3 1 0-15,2-2-4 16,3-3 6-16,3 0 0 16,0-1 1-16,0-1-1 0,1 1 2 15,-2-3-3-15,-2 5 3 16,-5 0-1-16,0 4-3 15,-6 0-1-15,1 6 1 16,-7 0-2-16,-3 2-1 16,-4 11-25-16,-6-1-42 0,-9-3-75 15</inkml:trace>
  <inkml:trace contextRef="#ctx0" brushRef="#br0" timeOffset="9530.672">10037 5486 258 0,'0'-12'29'16,"0"-6"-15"-16,0 4 6 16,0 0-8-16,0 1-11 15,0 1 1-15,0 1 1 16,0-2-1-16,0 4 4 0,0 4 3 15,0 0 4-15,0-1 0 16,0 5-4-16,0-2-9 16,0 3-3-16,13-1-4 15,2 0 6-15,8-4-1 0,9 2 3 16,9-1 0-16,0-1 3 16,6 2 0-16,1 3-3 15,-4 0 0-15,2 0-2 16,0 0 1-16,-2 4 0 15,2 4 0-15,-2 0-1 16,3-2 2-16,-6 1 0 0,0 0-1 16,-2-2-1-16,-4-2 1 15,-2-1 0-15,-6-1-1 16,0 1 1-16,-8-2-2 16,-3 1 3-16,-3 2 0 15,-5-3 0-15,0 0-1 0,-3 0 2 16,1 0 3-16,-5 0 0 15,1 0-2-15,0 1-1 16,-2-1-1-16,0 0 1 16,0 0 0-16,0 0 0 0,2 0 10 15,-2 0 3-15,0-1-5 16,1-5-2-16,-1 1 0 16,2 1-2-16,-2 2-2 15,0 1-4-15,0 1-3 16,0 0-33-16,0 6-50 15,-12 2-11-15,-12-1-31 16</inkml:trace>
  <inkml:trace contextRef="#ctx0" brushRef="#br0" timeOffset="10077.5206">9678 5549 283 0,'5'-13'-22'0,"0"1"48"16,0-1-16-16,2 2 4 16,3 1-10-16,2 2 2 15,2 1-2-15,4-1-5 0,-1 4 3 16,5 1-3-16,5 1 1 15,2 0-1-15,5 2-2 16,4-2-3-16,-1 1 5 16,8-3-6-16,0 0 11 0,2-1-5 15,3 0 1-15,0-2 8 16,1-1 7-16,-1-2-4 16,0 0-5-16,3 2-1 15,-5-5 0-15,-1 2 8 16,-5 1-6-16,-2 0 0 0,-2 0-1 15,-7 3-2-15,-4 2 0 16,-6 3-4-16,-1 2 0 16,-5 0-4-16,-7 11-43 15,-8-3-74-15,-11-1-86 16</inkml:trace>
  <inkml:trace contextRef="#ctx0" brushRef="#br0" timeOffset="15342.7674">6330 6817 259 0,'-5'-9'-8'0,"2"-2"42"16,3 3-20-16,0 0 0 15,0 1-11-15,0 4 1 16,8-1-7-16,2 1 2 16,2 3 6-16,7-2-13 0,4 2 16 15,0 0-9-15,7 0-2 16,1 0 5-16,6 0-4 15,2 0-3-15,5 0 10 16,7-2-2-16,7 0-3 16,6 0 6-16,6 2 1 15,4 0-6-15,3 0 0 0,2 0-2 16,-2 6 5-16,4 3-3 16,-1 1 0-16,-2 3 0 15,2 1-1-15,7 0-1 0,1 0 2 16,3 1-2-16,4-1 2 15,2 0-1-15,6-1-2 16,-1-2 3-16,0 1-16 16,-2-1 0-16,-3-1 6 15,-4-2 0-15,-6 1 3 16,-7-2 12-16,-6 0-9 0,-6-2 1 16,-5 1 3-16,-6-6 3 15,-4 1-4-15,-5-1 6 16,-9-1 0-16,-5 1-3 15,-5 0 1-15,-9 0-2 16,-3 0 0-16,-7 0-2 0,-5 0-1 16,-5 0-12-1,0 5-38-15,-12 2-16 0,-12-2 16 16,-3 1-72-16</inkml:trace>
  <inkml:trace contextRef="#ctx0" brushRef="#br0" timeOffset="16123.9613">6629 7006 94 0,'-9'-7'9'0,"2"-2"11"16,-1 2-3-16,1-2-3 15,0 2-5-15,4 0-1 16,-1 1 1-16,3 3 2 15,-1-2 2-15,2-1 3 0,0 4-5 16,0 0-13-16,0-1 0 16,9 1-3-16,3 0 10 15,4 1-4-15,2-3-1 16,5 4 1-16,5-2-1 16,0 2 0-16,6 0-1 0,2 0 1 15,6 0 1-15,-1 0-2 16,6 0 1-16,-1 0 3 15,7 2-3-15,3 2 4 16,5-3 1-16,3 3 0 16,4-2-2-16,7 1 0 15,5-3 1-15,3 2 1 0,4-1-1 16,6-1 0-16,3 3-2 16,1-1-1-16,0-2 0 15,3 1-1-15,-7 1 1 16,2 0 0-16,-5-2 0 15,-3 0-1-15,-4 0 7 0,-8 0 6 16,-7 0 3-16,-7-2-6 16,-5-1 2-16,-6 1-7 15,-9-2-3-15,0 4-1 16,-4 0-1-16,-1-2 0 16,-4 4-2-16,-3 7-13 0,-2 2-36 15,-13 3-35-15</inkml:trace>
  <inkml:trace contextRef="#ctx0" brushRef="#br0" timeOffset="24185.9777">10630 7629 180 0,'-4'-5'18'16,"1"-6"26"-16,3 4-26 15,0-1 0-15,-2-1 6 16,2 2-2-16,0 2-11 15,0-1-5-15,0 3-3 16,0-2-1-16,0 1 0 0,2 2-1 16,0-1-3-16,5 1 0 15,2-1 0-15,7 3 4 16,2 0-2-16,5 0 2 16,4 0-3-16,3 0 4 0,4 0-3 15,5 0 0 1,2 2-2-16,3-2 4 0,3 1-4 15,1-1 1-15,8 0-1 16,2 0 6-16,3-1-6 16,0-3 5-16,4 0-4 0,-4 2 2 15,0 0-1-15,-2 2-1 16,-5 0 1-16,-6 0-2 16,-6 0 1-16,-6 2 1 15,-9 2-5-15,-8 2-8 16,-4-1-8-16,-7 0-4 15,-4 0-24-15,-2 0 13 0,-2-1 15 16,-2 0-2-16,-8-4-6 16,-4 0-57-16</inkml:trace>
  <inkml:trace contextRef="#ctx0" brushRef="#br0" timeOffset="24670.3355">10762 7561 168 0,'-14'0'6'0,"6"-4"18"16,0-2 10-16,3 2-9 16,1 0-8-16,2 2 4 15,1-1-10-15,1 3-2 16,0 0-6-16,0 0-8 16,3 0-4-16,9 0 6 0,3 0 12 15,5 0-15-15,6 0 15 16,1 0-11-16,14 0 6 15,-6 0 1-15,12 0-1 16,1-2-1-16,5 2-2 16,3 0 1-16,0 0-1 0,2 0-2 15,0 0 1-15,-3 0 1 16,-1 0-1-16,-2 0 0 16,-1 0 5-16,-3 0-2 15,-3-2 1-15,-2 2-1 16,-5-2-4-16,-4 2 1 15,-7 0-11-15,-8 0-34 0,-4 0-46 16,-8 0-33-16</inkml:trace>
  <inkml:trace contextRef="#ctx0" brushRef="#br0" timeOffset="28154.7397">10470 7397 48 0,'0'0'35'15,"0"0"-17"-15,0-4-8 16,0 4-9-16,0-3 0 16,0 1-1-16,2 0 1 0,-2 0 0 15,0 0 1-15,0 1 6 16,0-1-3-16,0 2-3 16,0 0-1-16,0-2 2 15,0 2 3-15,0-2 11 16,0 2-1-16,0 0-3 15,0 0 14-15,0-1-14 0,0 1 5 16,0 0-5-16,0 0-4 16,0-2-2-16,0 0 2 15,-2 0 2-15,2 2 3 16,0-1 5-16,-2 1-5 16,2-2-7-16,0 2-5 0,0 0-3 15,0 0-3-15,0 0-16 16,0 0-4-16,0 5-18 15,-1 0-39-15,-3-1-18 16</inkml:trace>
  <inkml:trace contextRef="#ctx0" brushRef="#br0" timeOffset="28795.2588">10238 7477 151 0,'-2'0'23'16,"1"0"-8"-16,-1 0-9 15,2 0-7-15,0-2 2 16,5 2-7-16,5-1 6 16,0-1 1-16,5 0 0 0,2-2-5 15,2 1 10-15,0-3-1 16,4 3 3-16,3-4 5 16,-1-1-1-16,0 0-2 15,2 2-3-15,-4-1 1 0,-1 2-2 16,-5-1 9-1,-2 1-9-15,-4 4-3 0,-3-1-1 16,-3 0-1-16,-2 2-6 16,-3 0 4-16,0 0-3 15,0 4-3-15,0 1-10 16,-3 3 3-16,-10 0-19 0,-3 1 23 16,-2-1 7-16,-3 4 6 15,-3-4-3-15,1 3 2 16,-3 0-1-16,-1-1 2 15,5 1 1-15,-4 0 2 16,3-2 0-16,3 1 0 16,2-1-4-16,2-3 1 15,3-1-2-15,7-5 17 0,-1 0-4 16,4 0 15-16,3 0-5 16,0-7-7-16,3-6-7 15,9 1-3-15,2-2 0 16,7-1-2-16,1 5-3 0,3-1-2 15,2 5 4-15,-2 6-13 16,-7 0-56-16,-5 0-56 16</inkml:trace>
  <inkml:trace contextRef="#ctx0" brushRef="#br0" timeOffset="32326.3655">15850 6903 33 0,'-11'-6'181'0,"2"-5"-168"16,1 3 16-16,1-2 6 0,0 2-7 16,0 1-7-16,4 0-11 15,-2-1-4-15,1 3-1 16,3-2 3-16,-1 2 4 16,-1 1 6-16,3-2-1 15,0 3-10-15,0-1-3 16,3 3-4-16,4-1 2 0,5 0-2 15,6 0 1-15,6 2 0 16,8 0 0-16,7 0-4 16,8 4 4-16,3 3-1 15,3-1 1-15,0 2-6 16,-1-2-6-16,0-3 8 16,1 2 2-16,-3-1 3 0,0 2-1 15,-2-3-1-15,3 1 0 16,-9-1-2-16,-1-1-14 15,-7 0-9-15,-7 1 2 16,-12-1-4-16,-2-2-15 0,-6 3-1 16,-5 0-10-16,-2-2 22 15,0-1 8-15,-5 0-29 16</inkml:trace>
  <inkml:trace contextRef="#ctx0" brushRef="#br0" timeOffset="32810.6899">15720 6908 320 0,'0'-2'38'16,"3"-7"-26"-16,11-2-2 16,4 1-9-16,5 2 4 0,6 3-3 15,1 0 1-15,6 3-3 16,2 0 0-16,3 2 3 15,2 0-4-15,6 2 1 16,2 5 1-16,2-2-2 16,4 3 2-16,1-5-1 0,1 3-2 15,1-5 1-15,-1-1-1 16,-1 0 1-16,-3 0-2 16,-7 0 7-16,-2 0-3 15,-9 0 1-15,-3 0-2 16,-7 0 0-16,-6 4 0 15,-4 3-1-15,-9-1-2 0,-2 4-22 16,-6 1-36-16,0-2-41 16,-14-4 7-16</inkml:trace>
  <inkml:trace contextRef="#ctx0" brushRef="#br0" timeOffset="33185.9877">15820 6946 193 0,'3'0'56'15,"9"0"-32"-15,9 0-11 16,6-2-1-16,8-1 0 0,6 2-5 16,8-1-4-16,7-1-3 15,3 1 5-15,4-2-5 16,2 3 3-16,1-1-1 15,0 2-7-15,-1 0 5 16,1 0-23-16,-1 0-70 16,-2 0-9-16</inkml:trace>
  <inkml:trace contextRef="#ctx0" brushRef="#br0" timeOffset="33873.434">17809 6995 202 0,'-7'-2'5'0,"3"-6"28"16,1 2 5-16,1 1-19 0,2-1 1 16,0-1-7-16,0 4-5 15,0-2-2-15,0 1-6 16,7 1 1-16,4-2-2 15,7 2 4-15,4 0-5 16,7-3 6-16,5 5-3 16,5-5-5-16,2 1 8 0,6-1-3 15,4-1-4-15,7 4 6 16,3-1-1-16,8-1-1 16,-1-1-1-16,4 3-1 15,-1-2 2-15,3-1-6 0,-4 1 6 16,-2-1-1-16,-3-1 1 15,-3 2-2-15,-4 2 6 16,-4-1-3-16,-7 2 0 16,-6 2-1-16,-5 0-1 15,-5 0 0-15,-10 0-1 0,0 2 0 16,-8 3-1-16,-6 4-15 16,-5 0-31-16,-2 0-39 15,-10-4-41-15</inkml:trace>
  <inkml:trace contextRef="#ctx0" brushRef="#br0" timeOffset="37498.3921">17780 7043 344 0,'-3'-12'7'0,"1"-2"5"16,2 3-9-16,0 0 5 0,9 1-2 16,7 1-9-16,3-4 4 15,0 3 5-15,8 1-5 16,5-2 2-16,0 0-1 15,6 0-1-15,4 3 0 16,4-1-2-16,5 1 1 16,8 0-1-16,4-2 7 0,8 2-6 15,5 1 0-15,-1 3 3 16,5 2 0-16,-4 2-3 16,0 0 0-16,-4 11 0 15,-6 3 0-15,0 0 0 16,-10 3 0-16,-3 2 0 0,-7-1 0 15,-3 0 0-15,-9 0 0 16,-5-4 0-16,-6 0 0 16,-5-3 0-16,-6 0-1 15,-4-4-1-15,-3 1 0 16,-1-4-1-16,-2 2 3 16,-2-3 2-16,1-1-1 0,1-2 0 15,2 0-1-15,-1 0 4 16,7 0 1-16,0 0-2 15,9-7-2-15,-4 1 0 16,11-2-1-16,-1 1 2 0,5-3-1 16,4 2 4-16,6-1-2 15,5 1-1-15,3 0-1 16,6-3-1-16,4 0 0 16,3 1 1-16,0-2-2 15,2 2 4-15,-2 0-3 16,-4-1 0-16,-4 0 0 0,0 2 3 15,-6-2 2-15,-4 0 1 16,-8-3 6-16,-1 4 3 16,-3-3-1-16,-6 0 3 15,-3 3-7-15,-4 3-6 16,-7 2-2-16,-2 1-2 16,-6 4-1-16,-3 0-11 0,-9 9-61 15,-14 0 2-15,-15-4-65 16</inkml:trace>
  <inkml:trace contextRef="#ctx0" brushRef="#br0" timeOffset="42482.525">12927 7243 268 0,'0'-12'1'15,"9"-2"28"-15,4 3-20 16,9 0-4-16,4 1-2 16,6 0-4-16,5 2 4 0,7-1-2 15,1-2 0-15,5 2-1 16,2-1 0-16,2-3 0 16,2 1-1-16,5 0 1 15,0 0 2-15,5 1 3 16,4-1 1-16,4 3 1 0,3 2-4 15,4 0-1-15,4 2-1 16,3 1-1-16,1 0 0 16,4 1 0-16,-2 1 0 15,3-2 1-15,2 1 0 16,-3 1-1-16,1 0-1 16,1 1 2-16,0-1-1 0,-2 0-2 15,0 0 2-15,-1-2-1 16,1 2 0-16,-1-1 2 15,-4 0-2-15,-6-1 2 16,1 2 0-16,-7-1-2 16,-3-1 2-16,-8 3-1 0,-8-2-1 15,-4 2 2-15,-9 1-1 16,-6 0 0-16,-4 0 2 16,-7 0-4-16,-5 0 5 15,-7 0-2-15,-2 0 4 16,-6 0-2-16,-3 0 2 15,-3 0 7-15,-1 0 6 0,0 0 1 16,0 0-6-16,0 0-7 16,0 0-5-16,0 0 0 15,2 0-3-15,0 1-3 16,2 9-14-16,2-3-15 0,-5-1-17 16,-1-6-117-16</inkml:trace>
  <inkml:trace contextRef="#ctx0" brushRef="#br0" timeOffset="44560.4975">14481 7067 250 0,'-1'-9'18'0,"-1"0"27"15,2 3-27-15,0 1-2 16,0 2-7-16,0 1-5 15,0-2 0-15,0 3-2 16,0-1 0-16,0-2-1 0,0 4-1 16,0-2 1-16,0 2-1 15,0 0 1-15,0 0 1 16,0 0-2-16,0 0-1 16,0 4 0-16,0 5 1 15,0 3 0-15,0 8 1 0,0 5-1 16,3 5 0-16,3 6 0 15,-2 1 1-15,-2 5-2 16,0-2 0-16,-2 2 1 16,0-3 0-16,0 2-1 15,-2-2 1-15,-3 4 0 16,4-4 1-16,1 4 0 0,0 0-1 16,0-4 0-16,4-3-1 15,3-1 0-15,2-6 1 16,-2-4 0-16,-2-4-1 15,-1-3-18-15,-2-1 1 16,-2-5-8-16,0-2 17 16,0-3-15-16,-2-3 11 0,1-3 9 15,-2-1 6-15,1 0 0 16,0 0-1-16,1-6-1 16,-4 0-6-16,-4-4-39 0,0 2 10 15,-4 1 13-15,-1 0 21 16,-3-3 2-16,5 4 11 15,-3 0 13-15,5-2 2 16,-3 1 9-16,2 0-12 16,3 1 4-16,-1 1 0 15,1-1-12-15,3 1-4 16,0 2 0-16,-1 0-5 0,5-1 0 16,1 2-4-16,0 0-2 15,0 2-4-15,0 0-1 16,0 0-10-16,1 8 3 15,5-2 12-15,2 9 2 16,2 0-3-16,2 3 0 16,-1 0 0-16,4-2 0 0,-3 2 1 15,1-6-4-15,-4-2-5 16,-4-3 4-16,2-6 3 16,-2-1 9-16,1 0 32 15,1-7 2-15,3-4-18 0,5-3-14 16,3-5-4-16,2-1-4 15,3 2-1-15,0-3-2 16,6 1-20-16,-2 0-39 16,-7-1-78-16</inkml:trace>
  <inkml:trace contextRef="#ctx0" brushRef="#br0" timeOffset="46700.961">14672 6828 137 0,'-18'-6'8'0,"3"-1"6"16,3-2 4-16,2 0-4 15,0 2-3-15,3-2 18 16,-2-1 7-16,6 1-3 15,0 0-6-15,1 2-8 16,-1 0 1-16,3 1-13 16,0 4-6-16,0-1-4 0,0 3-3 15,8 0-9-15,4 0 14 16,5-2-4-16,5 0 9 16,7-1-5-16,2-1 11 15,4-1-9-15,4-1 1 16,4-1-1-16,-1 2-2 15,2-1 4-15,-3-1-3 0,-2 4 0 16,-2 3 0-16,-5 0 0 16,-5 3-2-16,-9 12-31 15,-11 1-44-15,-7 1-55 0</inkml:trace>
  <inkml:trace contextRef="#ctx0" brushRef="#br0" timeOffset="48388.343">12474 9174 165 0,'0'0'46'0,"0"-5"-22"0,2 4-14 16,1-3-2-16,3 1-2 16,1-1-4-16,2-1 2 15,2 0 1-15,0 1 3 16,3-1 3-16,3-2 0 0,0 0-1 16,5 1-2-16,3 1-1 15,4 2-2-15,3-3-3 16,6 2 1-16,1 1-2 15,5-1 1-15,0 0-1 16,5 3-2-16,2-3 5 0,3 1-2 16,4-1-1-16,3 1-1 15,4-1 0-15,3 1 1 16,1-1-1-16,7 1 1 16,-1-1-1-16,5 0 0 15,1 1 0-15,1 1 1 16,3-2-1-16,-1 0 1 15,4 3-2-15,4-3 1 0,1 1-1 16,2-3 2-16,6 3-3 16,2-2 4-16,4-1-2 15,-3 1-2-15,2-1 3 16,-2 1 1-16,-4-2-2 0,-3 1 0 16,-2 1 1-16,-1 0-1 15,-6 1 1-15,-4 1-1 16,-6-2 4-16,-3 1-2 15,-7 2 0-15,-3 0-1 16,-8-1 2-16,-4 3-3 0,-9-4 2 16,-6 4 3-16,-4-2-1 15,-8 2-1-15,-5 0-1 16,-5 0-2-16,-4 0-1 16,0 9-5-16,-5 0-19 15,-4 7-17-15,-3 0-17 16,-7 1-54-16</inkml:trace>
  <inkml:trace contextRef="#ctx0" brushRef="#br0" timeOffset="54044.2234">14369 9175 171 0,'2'-9'13'0,"-2"0"1"16,0 2-5-16,0 0 15 16,1 2-21-16,1-1-1 15,0 1-1-15,0-2-18 0,-1 0-3 16,3 1-14-16,-2 1 13 16,-1 0 21-16,3 1 9 15,-4 3 12-15,2-2 2 16,-2 3-13-16,0-1 13 15,0 1-7-15,0 0 1 0,0 0-2 16,0 0 1-16,0 0-7 16,0 0-3-16,0 0-3 15,0 0-2-15,0 0 0 16,0 0 0-16,0-2 1 0,0 2-2 16,0 0 0-16,3 0-3 15,-1 0 0-15,1 0 3 16,2 0 0-16,0 0 0 15,2 0 1-15,2 0-2 16,0 2-29-16,-3-2-62 16</inkml:trace>
  <inkml:trace contextRef="#ctx0" brushRef="#br0" timeOffset="56434.7547">12679 10932 183 0,'0'-9'35'15,"-2"2"2"-15,2 2-18 16,0-1-4-16,7 1-12 16,0-1-3-16,4-1 1 15,5 2-1-15,0-1 2 0,2 3-4 16,4-2 6-16,5 1-4 16,6-2 0-16,2 5 0 15,5-4 0-15,0 2-6 16,6-2-4-16,-2 2-1 15,2-1 3-15,0 1 7 16,1-1 1-16,-2-1 3 0,-2 1-3 16,-2 1 0-16,-2-1 3 15,-5 1-2-15,3-1 2 16,-10 1 1-16,-6 1 0 16,-1 0 4-16,-8 1-4 15,0 1-2-15,-7 0 2 0,0 0 2 16,-1 0-5-16,-3 1-3 15,-1 3-7-15,0 0-8 16,-5 4-16-16,-11 0-6 16,-9-3-36-16</inkml:trace>
  <inkml:trace contextRef="#ctx0" brushRef="#br0" timeOffset="56903.7555">12688 10975 166 0,'-29'5'9'15,"2"-3"17"-15,8 0-4 16,6 0-3-16,4-2-4 16,4 1 1-16,5 1-14 0,0-2-4 15,0 2-11-15,7 0 15 16,5 1-3-16,5-1 5 15,6-1 2-15,8-1 6 16,6 0 2-16,6 0-2 0,6 0 2 16,5-3-7-16,2 0-1 15,4-1 0-15,3-3-2 16,-4 1 4-16,4-1-1 16,-2 0 4-16,-2 0 1 15,-1-4 0-15,-6 3 0 16,2-3-1-16,-6 0-6 15,-1 2 1-15,-6-2 0 0,-3 3-1 16,-8 1-1-16,-4-1 0 16,-10 5-1-16,-4-1 2 15,-5 2-3-15,-3 1 1 16,-4 1-3-16,0 0 0 16,0 0-2-16,0 0-2 0,0 7 0 15,-4 1-14-15,-3 5-19 16,-7 0-33-16,-2-3-43 15,-2-4-92-15</inkml:trace>
  <inkml:trace contextRef="#ctx0" brushRef="#br0" timeOffset="57763.1156">12917 10762 181 0,'-2'0'36'0,"2"0"-9"16,0 0-18-16,0 0 12 15,0 0-11-15,0 0-1 16,0 0-1-16,5 0 0 16,-2-1-3-16,8 1-5 15,4 0 1-15,9-3-2 0,3 0-64 16,9-5-30-16</inkml:trace>
  <inkml:trace contextRef="#ctx0" brushRef="#br0" timeOffset="58059.9209">13675 10712 311 0,'0'0'85'16,"2"0"-59"-16,-2 0-23 15,2 0 3-15,-2 0-5 16,0 0 1-16,2 0 1 16,-2 0 0-16,0 0 0 15,0 0 2-15,0 0 0 0,0 0-1 16,0 0-4-16,0 0-7 15,0 0-13-15,0 4-7 16,-2 0-30-16,-2 1-38 16,-1-4 9-16</inkml:trace>
  <inkml:trace contextRef="#ctx0" brushRef="#br0" timeOffset="59075.5073">14361 10789 170 0,'0'0'44'0,"0"0"-10"16,0-3-23-16,0 1-5 0,0 0 0 15,0 0-1-15,0 1 0 16,0-2-2-16,0 3 0 16,0-1-2-16,0 1 2 15,0 0-4-15,0 0-1 0,4 0-11 16,2 0 16-16,1 0-4 16,0 0 2-16,3 0-1 15,3 0-1-15,3 0 1 16,-1 1 1-16,4-1 2 15,4 0-6-15,5 0 6 16,4 0-3-16,2 0 1 16,8 0 0-16,0 0-6 0,7 0 9 15,1 0-4-15,2 0 1 16,4-2-2-16,0 0 2 16,-1 0-2-16,3 0-3 15,-1 2 9-15,-1-2-2 0,0 2 0 16,-1 0 0-16,-3 0-3 15,-1 0 5-15,-5 0-5 16,-1 0 1-16,-4 0 1 16,-5 0 7-16,-2 0 3 15,-3 0 5-15,-3 0 3 0,-2 0 0 16,-3 0-6-16,1 0-4 16,-5 0-6-16,-1 0-1 15,-2 0-1-15,-3 0-1 16,-1 0 0-16,-5 0 0 15,1 2-1-15,-1 0 0 16,-5 2 0-16,1 1-5 0,-3 0-35 16,0 0-26-16,-8-1-20 15,-11-4-60-15</inkml:trace>
  <inkml:trace contextRef="#ctx0" brushRef="#br0" timeOffset="60684.7419">14254 9762 248 0,'-7'-9'23'15,"-1"1"-2"-15,1 2-16 16,0 2-5-16,0 1 0 16,1 1-2-16,-3 0 0 0,2 2-1 15,-3 0 2-15,-2 0-3 16,4 4 2-16,-3 3 2 15,0 4 0-15,4-1-1 0,-4 3 1 16,2 4-1-16,0 5-1 16,4 1 1-16,-2 5 0 15,2 4 1-15,-1 5-1 16,4 0 1-16,-2 6 1 16,3 3-1-16,1 2 1 0,0 2-3 15,0 0 9-15,1 0-3 16,5-3 1-16,1-3 2 15,4 1 1-15,-2-4-1 16,5 0-3-16,0 0 3 16,5 1-4-16,0 1 2 15,4 4 1-15,5-7-2 16,4-1 4-16,2 1 1 0,3-6-3 16,7-4 6-16,-1-3-5 15,0-4-2-15,2-1 1 16,2-5-1-16,-1 0-2 15,-3-5-1-15,-1 2-1 0,-1-3 0 16,1 0 0-16,-5-4-25 16,1-7-59-16,-6 0-100 15</inkml:trace>
  <inkml:trace contextRef="#ctx0" brushRef="#br0" timeOffset="61278.4869">15570 9797 282 0,'-11'-3'34'0,"7"-4"4"16,-1 3-13-16,3 3-11 0,2-1-5 15,0 2-8-15,0 0-8 16,0 0-15-16,4 2 11 16,6 6 6-16,2 3 7 15,5 1-1-15,3 7-2 0,0 4 4 16,1 5-2-16,1 8-4 15,-2 7-2-15,-2 3-4 16,-4 7 1-16,-3 7 3 16,-4 4 2-16,-7 2 2 15,0 3-1-15,-2 3 0 16,-10-1 2-16,-5-2 0 16,3-4 1-16,-2-1 0 0,-2-1-1 15,0-7 2-15,2-2-2 16,-4-2 0-16,-2-1 0 15,-3-6-32-15,-1-8-58 16</inkml:trace>
  <inkml:trace contextRef="#ctx0" brushRef="#br0" timeOffset="62231.5472">12693 9004 171 0,'41'-2'-2'15,"1"-5"29"-15,4 0 1 0,7 0 1 16,2 1-15-16,8 1-4 16,3 0-3-16,1 1-2 15,3 3-4-15,-1-3-1 16,0 0 0-16,-1 1 1 16,0-1 0-16,1-3 0 15,-1 0 5-15,-1 0 2 0,-5-2-2 16,-2 0-2-16,-6 0 3 15,-4 2-1-15,-5-2-5 16,-6 3-1-16,-7 0 0 16,-4 0 1-16,-10 3-6 0,-8 1-8 15,-4 0-20-15,-6 2-24 16,-9 0 16-16,-11 0 2 16,-7 2-69-16</inkml:trace>
  <inkml:trace contextRef="#ctx0" brushRef="#br0" timeOffset="62637.7685">12776 9029 204 0,'-39'2'-3'16,"0"-2"23"-16,12 0 0 15,5 0 11-15,5 0-6 16,8-2 1-16,6 0-10 16,3 0-10-16,2-1-8 0,11-1-7 15,11 1 5-15,8-2 6 16,9-1 0-16,8-3 3 16,5 0-4-16,4 2 0 15,6-2-1-15,4 2 0 16,0 0 2-16,4 1-1 15,2 1 0-15,-1 2-1 0,0 1-1 16,-2-1 2-16,-3-2 0 16,0 4-2-16,-5-3 1 15,-3 1 1-15,-5-1-1 16,-4 1-14-16,-6 1 25 16,-8 2-11-16,-6 0-2 0,-6 0-25 15,-8 0-41-15,-5 3 1 16,-7 1-35-16</inkml:trace>
  <inkml:trace contextRef="#ctx0" brushRef="#br0" timeOffset="63340.8498">13482 9139 140 0,'0'-10'25'15,"0"-3"8"-15,0 4 6 16,0 1-25-16,0 1-6 0,-2 1-2 15,-1 1 2-15,1 1-4 16,-6-1-2-16,4 3 4 16,-1-1-3-16,-2 0-2 15,4 0 0-15,-1 2-1 16,0 1 1-16,-1-3 0 0,1 3 4 16,2 0-4-16,-3 0-1 15,2 7 0-15,-4 4-1 16,1 6 1-16,-1 2 0 15,-4 6 0-15,0 3 0 0,-1 8 1 16,-7 4-1-16,2 8 0 16,-3 2 1-16,-1 2 6 15,-3 4 2-15,2-2 6 16,-3-4 0-16,4-4-5 16,-1-5-2-16,2-3 0 15,5-10-1-15,-2-3-3 16,7 0-1-16,-2-5-1 0,3-4 0 15,3-2-2-15,0-4 1 16,3-2-1-16,-1-1 1 16,0-2-1-16,0-3-1 15,-3 0-21-15,2-2-31 16,-3 0-54-16</inkml:trace>
  <inkml:trace contextRef="#ctx0" brushRef="#br0" timeOffset="63684.5682">12991 9650 200 0,'2'0'121'16,"2"-2"-93"-16,-1 0-8 16,2 2-20-16,3 5-4 15,-2 9 8-15,0 3-3 16,0 2 1-16,-1 1-1 0,0 1-1 16,1-3 1-16,1-2-1 15,2-5 0-15,4-4 2 16,3-4-2-16,6-1 1 15,1-2 0-15,5 0-5 0,3-9 7 16,2-1-33-16,-1-8-39 16,-1-4-27-16</inkml:trace>
  <inkml:trace contextRef="#ctx0" brushRef="#br0" timeOffset="64075.1526">13572 9093 330 0,'-4'-23'14'0,"1"2"20"16,3 1-13-16,0 6-1 15,3 5-10-15,4 3-7 16,2 6-4-16,1 0 1 0,7 10 0 15,-2 5-1-15,6 7 1 16,-1 1 0-16,3 7-1 16,3 1 2-16,5-2-2 15,-1-1 1-15,4-2 0 16,5-1 0-16,-3-1 0 16,-1-1 0-16,3 1 1 0,-1-2-1 15,0 2 0-15,-1 2 1 16,-2 2-1-16,-2 1 0 15,-7 3-7-15,-5 0-10 16,-6 0-11-16,-7-4 8 16,-7 3-30-16,0-4-12 15,-1-2 18-15,-11-4-7 0,-5-3-18 16</inkml:trace>
  <inkml:trace contextRef="#ctx0" brushRef="#br0" timeOffset="64497.0073">13842 9707 258 0,'-10'-15'60'16,"1"-2"-15"-16,2 0-10 0,1 3-11 16,2 0-8-16,2 3-4 15,1 2-3-15,1 2 1 16,0 0-3-16,0 5-5 15,0 2-6-15,8 0-1 16,6 2-2-16,6 9 3 16,6 1 1-16,9 6-6 0,1-2-7 15,4 3-1-15,1-2-6 16,1-3 3-16,-2-4-1 16,-1-2 16-16,-3-7 3 15,-4-1 9-15,-5 0 5 0,-3-9 8 16,-1-4 6-16,-1-2 5 15,-3-5-5-15,-1-5-7 16,0-5-2-16,-2-5-4 16,-3-1-4-16,2-2-3 15,-5 1-4-15,-3 5-2 16,1 5 2-16,-5 8-3 0,-1 8-1 16,-2 7-42-16,-7 4-60 15,-8 0-262-15</inkml:trace>
  <inkml:trace contextRef="#ctx0" brushRef="#br0" timeOffset="67762.386">13053 10775 323 0,'-6'-13'38'0,"3"-2"-13"0,3 2-9 16,0 3-2-16,0 2-4 16,0 0-3-16,0 2-1 15,0 1-3-15,0 1 0 16,2 3-2-16,5 1-1 15,1 0-3-15,11 0 2 0,-2 1 2 16,10 8-1-16,5 1-10 16,2 4 16-16,2 6-6 15,6 0 1-15,4 3-1 16,1 2 0-16,3 2 1 16,2 0-1-16,-3 3-3 15,-1-2 4-15,-6 1 0 0,-3-4-2 16,-5 0 0-16,-7-4 0 15,-3-3-2-15,-8-1 1 16,-1-2-3-16,-3-2-1 16,-4-3 3-16,2-2 1 15,2-3 1-15,3-5 0 0,3 0-5 16,3 0 7-16,1-7 3 16,3-5 4-16,0-5-5 15,2-1 2-15,0-3-5 16,4 2 3-16,-3-3 1 15,6 2-2-15,2 1 0 0,2 1-2 16,4 0 0-16,-1 4 1 16,3 1-1-16,0 3 0 15,4 1 0-15,0 7 0 16,1 0 0-16,3 2-1 16,0 4 0-16,1 7-7 15,-2 3-13-15,6 0 4 0,1 2-5 16,3-2 6-16,2 3 7 15,7-7 6-15,4 1-10 16,3-4 7-16,9-2 15 16,2 0-7-16,6-1-1 15,-1-4 1-15,2 0-1 0,0 0-1 16,-2 0 0-16,-1 0 1 16,0 0 0-16,-3-7 0 15,0 2 7-15,-5-4 5 16,0-2-3-16,-1 1-2 0,-4-5-1 15,0 1 1-15,-3-4-5 16,-5 2 2-16,-1-6 0 16,-9 3 1-16,-3-2 2 15,-6-1 0-15,-4 5 3 16,-8-4-7-16,-2 6-1 16,-3 1-1-16,-2 1-2 0,-1 5-1 15,-3 6-27-15,-7 0-46 16,-5 0-105-16</inkml:trace>
  <inkml:trace contextRef="#ctx0" brushRef="#br0" timeOffset="70012.2525">14297 11008 172 0,'0'-5'17'0,"0"-2"-11"16,0 2-3-16,0 0-3 15,0 1-8-15,0-3-7 0,1 1 3 16,4 1 0-16,0-1 10 16,2 3 6-16,-4-3 24 15,3 3-6-15,-1 1-9 16,0 2-6-16,-1 0-1 15,0 0-3-15,-2 0 0 16,-2 0-2-16,0 0-1 0,0 4 1 16,0 3 3-16,0-1 5 15,-2 2 5-15,-6 3-6 16,-1 2-3-16,-1 2-3 16,-5 3 1-16,-1 2-3 15,0 5 1-15,-2 0-1 0,-3 0 0 16,-1 3 0-16,1 1 2 15,-1 1-2-15,0 5 0 16,-1 2 2-16,3-2-3 16,0 5 1-16,1 1 1 15,-3 0-2-15,2 0 1 16,-2-2 1-16,2-2-3 0,-1-2 4 16,1-2-3-16,3-1 3 15,-3-4 5-15,2-2 2 16,4-1 1-16,1-4 3 15,2-3-6-15,1-2 2 16,3-3-4-16,1-4 1 0,3-2-2 16,-2 0 1-16,5-5 4 15,-1 0 5-15,1-2 2 16,0 0 2-16,0 0-5 16,0 0-5-16,0 0-6 15,-4 0-1-15,2 0-5 0,1 0-47 16,-3-2-56-16,3-7-22 15</inkml:trace>
  <inkml:trace contextRef="#ctx0" brushRef="#br0" timeOffset="70480.9554">13697 11687 276 0,'0'-9'23'0,"0"-2"-12"16,7 4-15-16,-2-2 5 15,1 4 4-15,2 0-3 16,-5-1 1-16,1 3-1 16,-3 0 5-16,-1 2 13 15,2 1 5-15,-2 0-9 0,0 0-7 16,0 0-6-16,0 0-3 15,0 1-3-15,0 9 3 16,-2 0-2-16,-1 6 2 16,-4 2 0-16,-1 3-1 0,-3 4-1 15,-1 0 1-15,-1 4 2 16,-1-2 0-16,-1 1 1 16,0-1 1-16,3-1 1 15,2-2 1-15,1-1 0 16,6-1-1-16,-2-6-3 15,5-2 2-15,0-6-1 0,0-2 1 16,6-2 6-16,5-4 11 16,7 0 1-16,5-2-6 15,4-7-8-15,3 0-4 16,3 0-2-16,2-2-15 16,-1 3-31-16,0-8-35 0,-8 1-118 15</inkml:trace>
  <inkml:trace contextRef="#ctx0" brushRef="#br0" timeOffset="71730.9286">16115 10937 330 0,'0'0'54'0,"0"0"-29"0,0 0-10 16,0 0-6-16,2 0-13 15,4 0 1-15,1 0 8 16,4 0-5-16,4 6 1 16,0 2-1-16,2 5 0 15,2-1 0-15,3 8 1 0,2 0-1 16,-2 1-1-16,3 6 2 16,3 0-1-16,0 3 1 15,1 0-2-15,3 4 2 16,2 0-2-16,-1 2 2 15,-1 0-1-15,-2-2 0 16,-1 0 0-16,-5-4 2 0,-2 0-2 16,-7-5 0-16,2-4 0 15,-5-1 0-15,1-2 0 16,-1-4 0-16,2 2 1 16,1-2 5-16,1 1 1 0,2-1-4 15,1-1 9-15,-4-5-9 16,-3 4-2-16,2-6 0 15,-6 1-1-15,-1-1 1 16,-2-2-1-16,-4-1-4 16,1-1-3-16,-2 0-1 0,-3-2 3 15,-9 0 3-15,-3 0-22 16,-11 0-28-16,-4 0-59 16,-6 0-4-16</inkml:trace>
  <inkml:trace contextRef="#ctx0" brushRef="#br0" timeOffset="72059.0355">16341 11664 181 0,'-17'0'46'15,"7"-2"0"-15,-2-6-19 16,7 3-12-16,1-2 12 0,1 0 5 16,3 1-10-16,0 1-11 15,9 3-8-15,6 2-5 16,0 0 3-16,7 4-2 15,5 12 2-15,2 4 0 16,5 5-1-16,3 3 1 16,3 3-1-16,3-1 0 0,2-5-4 15,0-5-5-15,0-8 3 16,0-9-5-16,-2-3 9 16,-7 0 10-16,-4-7 4 15,-5-5-2-15,-5 1 0 16,-7-1 0-16,-1 0-5 15,-4-1-1-15,-3-3-1 16,1-1-3-16,1-4-20 0,1-2-36 16,0-7-104-16</inkml:trace>
  <inkml:trace contextRef="#ctx0" brushRef="#br0" timeOffset="73590.1862">12824 13359 251 0,'-23'10'19'0,"3"-10"4"16,0-1-17-16,4-6 8 16,2-2 1-16,-2 1-1 0,1-3 2 15,5 0 0-15,1 3-9 16,-1-2-2-16,2 2-4 15,2-1 13-15,1 1 4 16,2 3 2-16,1-1-9 16,2 2-5-16,-2-2-2 0,2 2-1 15,0 1 0-15,0 2-1 16,0-2 0-16,0 0-2 16,4 1-1-16,4-1 1 15,3-1-1-15,2-2-2 16,3 3 2-16,5-2 0 15,-1-2 3-15,1 3-2 0,3-2 0 16,1 2 0-16,4-4 1 16,2 3-3-16,6 0 2 15,4-1 0-15,6-1 0 16,1 0 0-16,4 0 1 16,3 2-2-16,-3-3-7 0,-2 1 2 15,-1 2 2-15,-3 1 3 16,-3 0-2-16,4 1 6 15,-4 2-4-15,2-2 2 16,-3 3 0-16,4 0-1 16,0 0 0-16,3 0 0 0,2 0 0 15,-4 0 0-15,6 0 0 16,-4 0-1-16,-1 0-1 16,1 0-1-16,-3 0 3 15,1 0-1-15,1 0 1 16,1 0 0-16,0 0-3 0,2-3-32 15,-2-1 44-15,1-1-9 16,0-2 1-16,-1 0-1 16,-3 1 1-16,-3 0 0 15,2-2 1-15,-5 3-1 16,-3-1 1-16,-2 1-1 0,-1 2-1 16,-3-1 0-16,-2 0 1 15,-3 1-1-15,-3-1 1 16,-1 1-1-16,-2-1-1 15,-4 1 2-15,-4 0 7 16,1 2-3-16,-4-1-1 16,1 2-2-16,-2 0-2 0,-6 0-2 15,-2 3-31-15,-2 3-72 16,-18-4-70-16</inkml:trace>
  <inkml:trace contextRef="#ctx0" brushRef="#br0" timeOffset="74433.8595">13334 13690 214 0,'-3'0'73'16,"1"0"-27"-16,0-4-13 15,1-2-8-15,-1 1-8 16,0 0-4-16,2-2-3 0,0 0-2 16,0-2-5-16,0-2-2 15,0-2-1-15,0-1-2 16,0 0-8-16,4-2 8 16,-1-1-2-16,-1 2 6 15,0-2 0-15,-2 7-2 0,0-1 1 16,0 4 1-16,-7 2 0 15,-7 5-2-15,-3 0-3 16,-7 0-6-16,-4 11-6 16,-5 5 1-16,-2 3 6 15,1 0 2-15,1 5 3 16,5-1 1-16,6 1-1 0,3-1-2 16,9-2-5-16,6 0 2 15,4-3 2-15,4-1-10 16,13-3 15-16,5 0 18 15,5-3-2-15,7 1-1 16,0-1-9-16,-1-1 1 0,-5 1-3 16,-1 2-1-16,-7-4-2 15,-7 0 0-15,-4-1 1 16,-3 2 0-16,-6-2 0 16,0 1 1-16,-7 2 0 0,-14-1 1 15,-4 5-1-15,-5-3-2 16,-3 1-6-16,1-6-1 15,2 0-2-15,4-5 2 16,11-2-47-16,1-2-30 16,9-8-60-16</inkml:trace>
  <inkml:trace contextRef="#ctx0" brushRef="#br0" timeOffset="74902.6133">13514 13686 217 0,'4'0'28'0,"1"0"3"16,3-6-25-16,7 1-3 15,-3 0-2-15,0-2 1 16,-3 2-2-16,1-3 0 16,-3 1 1-16,1-2 0 0,-1 0-12 15,-4-1-9-15,-1 1-11 16,-2-2 22-16,0 2 3 16,-3 2-2-16,-10 2-14 15,-3 1-4-15,-3 4 5 16,-3 0 20-16,-2 0 6 15,1 7 4-15,2 6 16 0,2 1 4 16,5 4-6-16,7 0 1 16,3 1 9-16,4 5-17 15,0-4-4-15,0 0-10 16,9-2-3-16,2-1 1 16,1-7 0-16,8-3-3 0,1-2 1 15,6-3 12-15,4-2-4 16,-2 0-38-16,0-7-17 15,-2-5-19-15,-7-3-6 16</inkml:trace>
  <inkml:trace contextRef="#ctx0" brushRef="#br0" timeOffset="76136.8702">13706 13654 129 0,'0'-9'86'16,"0"2"-4"-16,2 2-34 16,1 2-15-16,2 3-19 15,5 0-13-15,2 0-1 16,7 11 1-16,-2 0-1 15,5 2 2-15,-2 2-2 0,-4 0-4 16,2-2-23-16,-8-3 4 16,-1-5-1-16,-3 1-1 15,-2-5 9-15,-4-1 4 16,0 0 12-16,-4 0 14 0,-2-8-11 16,1-5-4-16,1-3 2 15,4-5 37-15,0-3-16 16,6-1-9-16,5 0-12 15,1 4-23-15,0 2 18 16,1 6 13-16,-4 2-5 0,-2 7 6 16,-2 1-7-1,3 3-4-15,-3 0-6 0,1 3 1 16,1 5 4-16,1 4 7 16,0-4-4-16,3 2 0 15,0-1 0-15,0 2-2 16,-3-1 2-16,1-2-1 0,-1-3 1 15,-1 0-1-15,-4-1 0 16,4-2 0-16,-3-2 4 16,-3 0 1-16,4 0 0 15,-3 0 3-15,-2-4 5 0,0-6 4 16,0 0-7-16,0-5-1 16,0 0-2-16,-2-2-4 15,-4 0 3-15,-1-1-2 16,0 3-2-16,2 0 0 15,3 3 1-15,-2 4 5 0,4 4-1 16,0 1-7-16,0 0-2 16,7 3-10-16,7 0-7 15,3 0 16-15,5 6 2 16,0 6 0-16,5 0-5 16,-3 4-1-16,-2 0 1 15,-3 2-1-15,-4 0 3 16,-5-4 0-16,-3 1 6 0,-3-1-3 15,-3-5 2-15,-1 1-2 16,0-3 2-16,-3 0 0 16,-4-1 2-16,0-2-1 15,4-3-2-15,-3-1 8 0,5 0 4 16,1 0-9-16,0-1-3 16,0-9 0-16,0 0-9 15,0-2 3-15,3-5 5 16,6 2 2-16,-1-2-3 15,6 3 1-15,-4-2-1 0,0 2 3 16,0 3 1-16,-3 3-2 16,0-2 1-16,-3 4-1 15,-3 3-1-15,-1 2 2 16,2 1-2-16,-2 0-4 16,2 0-12-16,4 4 16 15,1 4 2-15,2 1-1 16,4 0 0-16,2-3-1 0,2 0 0 15,0 0 2-15,2-3-3 16,-4-3-2-16,2 0 0 16,-7 0-3-16,1-3 4 15,-3-5 2-15,-3 0 5 0,-3 1 1 16,-2-3 5-16,0-1-1 16,0 3-5-16,-4 1 1 15,-3 0-4-15,-1-1-1 16,3 2 3-16,2 0 0 15,1 2 4-15,2-1-3 0,0-2-5 16,3 3-1-16,11-5 0 16,0 2 0-16,9 1-1 15,1 2 3-15,2 4-4 16,1 0 0-16,0 2-4 16,-5 8-2-16,-5 5 2 15,-5 0-14-15,-4 1 8 0,-4-4 9 16,-1-2 2-16,-3-5 6 15,0-2-2-15,-2-3 17 16,-3 0 15-16,0-3-9 16,0-3-8-16,0-9 5 0,5-3-2 15,0-2-14-15,3-6-7 16,6-1 5-16,5-4-7 16,2 1-18-16,3 2-5 15,-5 3-15-15,-1 4-12 16,-3 9-55-16,-10 2-54 15</inkml:trace>
  <inkml:trace contextRef="#ctx0" brushRef="#br0" timeOffset="76839.9509">14383 13964 369 0,'3'0'23'0,"3"-1"-14"15,5 1-12-15,1 0 3 16,5 5 0-16,2 6 0 15,-1 3 0-15,1 2-6 0,0 0-9 16,-4-2-6-16,-5-1 5 16,-1-6 8-16,-6-3 7 15,1-1 1-15,-4-3 5 16,0 0 29-16,0-2 0 0,0-7-19 16,-2-5-10-16,-1-2-3 15,1-6-1-15,2 1-1 16,0-4 0-16,0 5 0 15,7 1-4-15,2 1 2 16,2 4 3-16,-1 5-4 16,0 4 2-16,2 3 1 0,-3 2-2 15,1 2 2-15,2 10-4 16,-4 6-2-16,4 3 1 16,-5 4-4-16,3 0-5 15,-2 0-1-15,-3-5 1 16,1-4-5-16,-3-5 9 0,-1-6 7 15,-1-3 3-15,-1-2 1 16,0 0 21-16,0-2 19 16,-1-11-29-16,-1-3-11 15,-3-5-1-15,3-2 5 16,0-6 9-16,2 3-6 16,0-1-5-16,6 4-3 0,4-1-1 15,3 8-6-15,1 0 3 16,1 9 7-16,-1 3 1 15,4 4-4-15,-2 0 0 16,0 11-1-16,0 5-1 0,1 4 2 16,-3 1-9-16,1-1-17 15,-5 0-25-15,2-6-23 16,0-4 3-16,-2-6-50 16</inkml:trace>
  <inkml:trace contextRef="#ctx0" brushRef="#br0" timeOffset="77230.5544">15078 13805 269 0,'0'-10'41'0,"-4"1"-10"16,0 2-12-16,-1 3 2 16,-2 2-12-16,0 2-8 15,-1 2-1-15,3 11-4 16,0 2 1-16,3 4 0 15,2 4 0-15,0 0-5 0,2-1-11 16,3-7-2-16,5 0-17 16,-2-8 15-16,3-4 12 15,0-3 25-15,0 0 15 16,-1-8-5-16,2-3-9 16,0-3-4-16,-5-1 10 15,2 1-4-15,-3-2 2 0,-5 2-3 16,-1-1-6-16,0 3 0 15,-5 3-9-15,-8 0 10 16,-3 6-12-16,-4 3-8 16,-3 0-5-16,5 0-3 15,0 3-10-15,9 4-7 0,9 0-27 16,2-5-16-16,18-2-17 16,8 0 49-16</inkml:trace>
  <inkml:trace contextRef="#ctx0" brushRef="#br0" timeOffset="77636.7683">15338 13703 200 0,'24'-19'72'0,"-7"1"-1"0,-4 4-21 16,-4 5-14-16,-4 2-9 15,-3 4-10-15,-2 3-1 16,0 0-10-16,-2 1-15 16,-8 12-4-16,-1 3 6 0,0 7 6 15,1 2 0-15,3 4 1 16,3-1-9-16,4-1 0 15,0-2 2-15,7-5-3 16,5-7-3-16,5-3 0 16,0-7 14-16,-2-3 0 15,1-1 4-15,-3-12-6 0,-3-5 6 16,-1-3 2-16,-1-4-1 16,-3-5 1-16,-3-5 2 15,-2 2-5-15,0-5-2 16,0 1-1-16,-2 1 0 15,-3 2 0-15,-1 4-2 0,1 8-3 16,1 3 1-16,-1 4 3 16,1 7 3-16,3 8 2 15,-1 0-4-15,2 7-12 16,0 12-2-16,5 10 11 16,6 6 1-16,5 7 1 15,5 0 1-15,4-4-26 0,6-6-66 16,1-14-50-16</inkml:trace>
  <inkml:trace contextRef="#ctx0" brushRef="#br0" timeOffset="78933.549">15789 13044 332 0,'-6'-7'42'0,"3"0"-9"16,1 2-17-16,0 2-1 0,2 3-5 16,0-1-3-16,0 1-4 15,0 0-3-15,0 0-5 16,7 0-3-16,5 4 9 15,3 4 0-15,5 5 1 16,4 3-1-16,3 4-2 0,5 3 2 16,2 2-2-16,2 0 2 15,3-1-1-15,5 1 1 16,0-5-1-16,0-4-4 16,4-5 3-16,3-6 0 15,-4-3 3-15,2-2-6 16,2 0 11-16,0-8-7 0,4-5 0 15,-1-2-1-15,3-3 1 16,2-3 2-16,2 0-2 16,1-2 0-16,1 2 2 15,-3 0 1-15,1 6-3 0,-2 2 0 16,-5 6-1-16,-2 3 2 16,3 4-1-16,-7 0 0 15,0 4-1-15,-5 6 1 16,3 1 0-16,-5 3-3 15,-1 1-1-15,-2-5 0 0,-1 3-3 16,-3-2 0-16,-2-4 2 16,-1-2 1-16,1-1 2 15,0-2 1-15,-1-1-1 16,1-1 1-16,0 0 0 16,2 0-3-16,4 0 9 15,2-3-5-15,4-2 3 0,5-1-3 16,4-1 3-16,5 2-2 15,3-2 0-15,0 1-1 16,2-1 0-16,-4-2 0 16,-3-1 2-16,0-1-1 0,-5-1 10 15,0-1 1-15,-4-1 2 16,1-3 4-16,-3 3 0 16,0 0-5-16,0-1-5 15,2 3-2-15,-5 1-4 16,0 1-2-16,-3 4 0 15,-5 5-2-15,-3 1-17 0,-2 0-12 16,-7 3-3-16,-9 6-17 16,-7 0-81-16,-6 0-35 15</inkml:trace>
  <inkml:trace contextRef="#ctx0" brushRef="#br0" timeOffset="80355.3314">16942 13691 78 0,'-2'-3'146'0,"-7"-6"-141"0,8 2-3 16,-3 0 1-16,0 0 17 15,2-3-4-15,-2 2 11 16,1-2 0-16,-1 0-17 16,1-2-3-16,-1 1-3 15,1-2 1-15,1 3 1 0,1-2 15 16,1 4 1-16,0-1 1 15,0 0-5-15,0 0-6 16,0 4-1-16,0 1-2 16,0 1-2-16,0 3-4 15,0 0-5-15,6 1-2 16,7 10 2-16,2 7 2 0,4 5-1 16,1 7 1-16,0 2 0 15,-1 3 0-15,-2 0 0 16,-3 1 0-16,-1-4-4 15,-6-2 3-15,-2-5 2 16,-3-1-2-16,-2-5 1 16,0-6 0-16,0-4 0 0,0-4 0 15,-2-3 2-15,-3-2 2 16,-2 0 7-16,-1-5-4 16,-3-6-4-16,3-3-1 15,-1-4 0-15,3-2 1 0,2 0 0 16,2 1-1-16,2-4-2 15,4 3-1-15,7 0-4 16,7 4-4-16,4 0-5 16,3 2 3-16,4 3 6 15,-2 6 0-15,3 1 5 16,-4 4-1-16,1 4-5 0,-5 6-2 16,-3 8 3-16,-5 0 0 15,-6 0 4-15,-4 3 0 16,-4 1 1-16,-5-1 0 15,-9 3 0-15,-10-1 3 0,-5 2 2 16,-1-2 0-16,-6-2-4 16,2 1 0-16,2-4-1 15,3-4 0-15,5-2-19 16,7-3-23-16,5-4-31 16,9-5-21-16,3 0-61 15</inkml:trace>
  <inkml:trace contextRef="#ctx0" brushRef="#br0" timeOffset="81698.9812">17522 13998 264 0,'-5'-7'34'16,"-1"0"14"-16,5 3-10 15,-2 1-21-15,3 1-10 0,0 0-2 16,0 2 3-16,0 0 3 16,0 0-5-16,0 0-6 15,0 6-4-15,4 6 4 16,2 4 2-16,4 4-2 15,-1 3 0-15,4 0 0 16,-1-3 0-16,3-2-3 0,-1 0-10 16,-1-6-6-16,-3-3-13 15,1-2-18-15,-3-5 4 16,-3-2 9-16,-1 0 16 16,-3 0 38-16,1-9-18 15,0-4-1-15,-1-3 4 0,5-2-1 16,-1-3 25-16,3-4-1 15,-1 2-5-15,0 0-14 16,0 3 0-16,-2 2 19 16,-1 6 1-16,0 3-2 0,-4 5 0 15,0 3 0-15,0 1-11 16,-4 0-12-16,-7 3-3 16,-1 10-1-16,-3 4 5 15,-1 5 0-15,3 1-2 16,6 0-2-16,7-3 1 15,0-1-1-15,5-4-1 16,12-4-3-16,8-3-6 0,4-4-2 16,0-2-10-16,5-2-35 15,-4-4-50-15,-1-6-89 16</inkml:trace>
  <inkml:trace contextRef="#ctx0" brushRef="#br0" timeOffset="82245.8125">17900 13895 326 0,'-1'-2'30'16,"-1"-3"-13"-16,0 3-14 0,0 2-2 15,2 0-1-15,0 0 1 16,0 2-7-16,4 7 3 16,3 5 2-16,4 2 3 15,2 4-1-15,0-4 0 16,-1 3-1-16,0-1 1 16,-1-2-2-16,0-2-31 0,-4-1-22 15,1-4-11-15,-8-6-28 16</inkml:trace>
  <inkml:trace contextRef="#ctx0" brushRef="#br0" timeOffset="82730.1719">17868 14061 238 0,'-7'0'69'0,"2"0"-1"15,2 0-30-15,1-4-5 16,2-1-19-16,0 0-11 0,5-8-4 15,4 2-12-15,6-5-4 16,4-2-9-16,-1-1-17 16,-2-3-30-16,2 3 3 15,-6 1 7-15,-2 0 12 16,-7 0-14-16,-1 4 51 16,-2 0 36-16,0 3 23 0,0-2 7 15,0 3-11-15,0 2-11 16,0-2 23-16,0 3-2 15,0-1-6-15,4 3-10 16,-1-2-7-16,4 2-7 0,3 3-9 16,2 0-10-16,2 2-1 15,4 0-1-15,-2 6 1 16,0 8-1-16,-3 2-1 16,-2 5 1-16,-6 4 1 15,-3 2-1-15,-2-2 0 0,0-2 2 16,0-5-2-16,0-4 2 15,0-1-2-15,0-4 0 16,3-6-2-16,11-1 0 16,3-2 2-16,7 0-2 15,1-11-13-15,4-3-15 16,-5-4-35-16,1-5-54 16,-3 0-17-16</inkml:trace>
  <inkml:trace contextRef="#ctx0" brushRef="#br0" timeOffset="82870.7663">18333 13715 256 0,'-3'-12'58'0,"-1"0"-17"16,1 4-11-16,3 2-4 15,0 2-7-15,0 3 0 16,0-1-11-16,5 2-16 16,5 0-27-16,4 0-41 15,-2 0-42-15,1 2-101 0</inkml:trace>
  <inkml:trace contextRef="#ctx0" brushRef="#br0" timeOffset="83011.3817">18391 13795 278 0,'0'7'78'0,"0"-6"-43"16,0-1-32-16,0 2 8 0,0 0-3 16,0-2-1-16,3 2-6 15,5-2-2-15,1-2-49 16,1-14-75-16</inkml:trace>
  <inkml:trace contextRef="#ctx0" brushRef="#br0" timeOffset="83292.6501">18513 13515 416 0,'0'0'20'16,"0"0"0"-16,-2-6-18 15,2 6-2-15,0 0-1 16,0 2-5-16,5 9 5 16,5 3 2-16,-1 4 0 0,1 4-1 15,2 0 1-15,-4 0 1 16,-1-2-4-16,0-4 4 16,3-4-2-16,0-1 0 15,1-2 0-15,2-4 0 16,-1-3-3-16,3 0 1 0,-3-2-15 15,0 0-23-15,0 0-32 16,-7-9-30-16,-2-6-59 16</inkml:trace>
  <inkml:trace contextRef="#ctx0" brushRef="#br0" timeOffset="83480.1508">18493 13703 401 0,'0'0'72'0,"6"-3"-42"15,11-11-31-15,16-6 1 0,10-1 2 16,10-6-24-16,7-11-50 16,3-1-143-16</inkml:trace>
  <inkml:trace contextRef="#ctx0" brushRef="#br0" timeOffset="87011.7177">19648 12973 331 0,'-2'4'20'16,"2"-3"-17"-16,0 6-12 16,4 2 4-16,4 5 4 0,7 0 0 15,6 4 5-15,3 0 2 16,6 1 3-16,6-4-1 15,6 0-1-15,2-3-2 16,4-5-3-16,-1-1-1 0,1-6 1 16,-2 0 0-16,-3-8 1 15,4-6-2-15,0-6 0 16,2-1 1-16,0-4-2 16,5-5-3-16,-4 1 0 15,1 1-3-15,-1 1 2 0,-2 4 1 16,0 3 1-16,-2 6 3 15,-1 6 7-15,1 7 1 16,0 1-5-16,2 9-2 16,1 7 0-16,-3 2-2 15,3 0 1-15,-3-3 0 16,1 2-3-16,-4-7-7 0,-1-2 0 16,-1-5 1-16,-2-1-4 15,1-2 11-15,3 0 0 16,-1-2-6-16,4-7 11 15,0-2-13-15,1-1 9 16,3-6 0-16,2-2-2 16,6-3 8-16,3-2 9 15,3-2-6-15,3 2-3 0,3-1-12 16,-3 4 21-16,-3 3-14 16,-4 1-1-16,-9 6 0 15,-6 4-20-15,-9 3-41 0,-12 3-36 16,-16 0-47-16</inkml:trace>
  <inkml:trace contextRef="#ctx0" brushRef="#br0" timeOffset="87464.8092">20512 13609 406 0,'3'0'13'0,"1"0"-1"16,10 2-14-16,9 10 2 15,4 5 0-15,7 4 1 16,3 8 0-16,-3 1-1 15,2 3-1-15,-4 2 2 0,-5-1-1 16,0-1 1-16,-8 0-1 16,-2-3-2-16,-3-1-18 15,-5-6-21-15,-5-2-21 16,-4-5 6-16,-7-3-17 16</inkml:trace>
  <inkml:trace contextRef="#ctx0" brushRef="#br0" timeOffset="87667.9228">20464 14118 425 0,'0'-29'4'16,"8"-8"3"-16,11-8-9 16,12-3 5-16,8-2-2 15,5 0-6-15,5 2 8 16,-1 7-2-16,-1 7-19 15,-6 7-25-15,-5 8-26 0,-6 6-15 16,-3 2 18-16</inkml:trace>
  <inkml:trace contextRef="#ctx0" brushRef="#br0" timeOffset="87964.7684">20939 13703 195 0,'-3'5'39'0,"1"-5"10"16,2 0-14-16,0 1-14 15,0 1-30-15,12 3 7 16,1 2 5-16,3 4 0 16,2 3-2-16,0 1 0 15,-2 1-1-15,-4-2 2 0,-3-2-1 16,-1-1 0-16,-4-4 1 16,-3-1 0-16,-1-6 19 15,0 0 39-15,0 0-16 16,-5-7-18-16,0-6-11 0,-3-1-6 15,3-4-5-15,-1-4-2 16,5-3-4-16,1 3 0 16,0 0-12-16,0 2-14 15,3 4 0-15,2 4-26 16,-1 4-67-16,-2 1-39 16</inkml:trace>
  <inkml:trace contextRef="#ctx0" brushRef="#br0" timeOffset="88574.1053">21300 13618 286 0,'0'0'-15'15,"0"0"19"-15,0 0-4 16,-1 0 0-16,-4 0 0 0,0-2 1 16,0-3 0-16,-1-2 0 15,-2 0 0-15,0-2 2 16,-1 0 0-16,-1 4 2 15,0-1 10-15,1 6-7 0,-1 0-4 16,1 2-2-16,0 11 4 16,2 2-5-16,3 7 0 15,-1 1 0-15,5 2 1 16,0 0 0-16,9-2 4 16,1-1-5-16,5-5-1 15,-1-4 0-15,4-2 1 16,-4-6-1-16,1-1 3 0,-1-4-5 15,-3 0-4-15,-2-8 13 16,-4-6-4-16,-1-2 2 16,-1-4-6-16,-3-2 1 15,0 0 1-15,0 1 0 16,-5 4 7-16,0 2 6 0,0 5 9 16,1 5 1-16,2 2-2 15,2 3-12-15,0 0-9 16,0 3-3-16,2 6 0 15,7 2 1-15,1 3 0 16,3 0 1-16,3-1-23 0,1-1-14 16,-5-5-22-16,1-5-29 15,-6-2-1-15</inkml:trace>
  <inkml:trace contextRef="#ctx0" brushRef="#br0" timeOffset="89292.8035">21399 13572 365 0,'-2'-4'36'0,"0"1"-5"16,2 3-24-16,0 0-10 16,9 5 0-16,2 5 4 0,2 5-1 15,-1-1 2 1,-1 2-1-16,1-1-1 0,-3-3-3 16,-2-3-7-16,-1-2-1 15,-2-3 1-15,-3-4 0 16,1 0 5-16,-2-4 7 15,0-8-4-15,0-3 0 0,0-4 2 16,0-5 0-16,0 3 1 16,0 3 0-16,0 6 1 15,0 1 1-15,0 5 6 16,0 6-1-16,0 0-11 16,2 8 3-16,1 4 1 0,3-1-1 15,-3 4 1-15,2-5-1 16,0 1 1-16,0-4-1 15,0-2 0-15,-1-5 1 16,-1 0-1-16,-1 0 0 16,1-8 3-16,-1-3-2 15,-2-2 2-15,0-2-3 0,0 4 1 16,0-4 0-16,0 3 0 16,0-1 0-16,0 3 2 15,2-1-2-15,4 1 0 16,-1 4-2-16,2 1 0 0,4 1 1 15,2 1 0-15,2 3-2 16,2 0 2-16,0 3 0 16,4 4 1-16,-1 4 0 15,-3 2 0-15,3-1-1 16,-6 0 1-16,-1 2-1 16,-4 2 0-16,-2-7-13 0,-1 4-11 15,-1-6-17-15,-5-2-9 16,2-5-6-16,-2 0 30 15,0-5 25-15,0-9-24 16,-2-1 23-16,-1-6 15 16,-2 3 25-16,0 0-10 15,2 2 28-15,1 4-7 0,0 3-20 16,2 3-5-16,0 2-6 16,0 4-12-16,0 0-7 15,0 0 0-15,7 4 1 16,1 4 0-16,-1 3-3 0,2-3-16 15,-2 3-11-15,1-3-25 16,-5-7-19-16,-3-1-2 16</inkml:trace>
  <inkml:trace contextRef="#ctx0" brushRef="#br0" timeOffset="89511.5378">21723 13292 369 0,'-10'-16'12'0,"-1"2"32"15,4 3-18-15,1 6-8 16,5 1-7-16,1 4-10 0,0 0-8 16,8 0 4-16,7 9 4 15,2 8 0-15,5-1-1 16,2 6 0-16,3 0-4 16,0 2-10-16,0 0-5 15,-3 0-16-15,-2 0-13 16,-7 4-58-16,-10-1 12 0</inkml:trace>
  <inkml:trace contextRef="#ctx0" brushRef="#br0" timeOffset="89761.5197">21806 13586 256 0,'-10'-2'35'0,"2"-10"20"16,4-2-24-16,4-6-20 15,0 0-11-15,12-5-2 16,2 3 5-16,4-5-11 15,3 4 17-15,-1 3-9 16,0 5 1-16,-1 5 0 16,-2 3-2-16,0 6 0 0,0 1-1 15,-3 0 1-15,1 0 1 16,-3 4 0-16,-1 3-1 16,-2 0 0-16,-2 1 1 15,0 0-7-15,-3-1-22 0,-4 2-30 16,0-5-33-16,0-4-52 15</inkml:trace>
  <inkml:trace contextRef="#ctx0" brushRef="#br0" timeOffset="89933.3699">21959 13240 290 0,'-2'-16'2'15,"-1"2"22"-15,3 1-15 16,0 6-9-16,1 2-18 15,8 2-42-15,4 0 22 16,3 0 0-16,4 1-16 0,-1 0 3 16</inkml:trace>
  <inkml:trace contextRef="#ctx0" brushRef="#br0" timeOffset="90433.3694">22124 13169 94 0,'2'7'45'0,"-2"0"-4"16,0 6-12-16,0 1 2 0,0 4-7 15,7 0-5-15,2 0 3 16,3-2-11-16,7 0-7 16,1-4-1-16,1-5-3 15,-3-3 0-15,-1-4 2 0,-2 0-17 16,-3-4 0-16,-4-7-9 16,-1-3 22-16,-7 0 6 15,0-4-1-15,0 2-1 16,-3 2 3-16,-7 0 0 15,1 3 0-15,1 0 25 16,-1 4-7-16,1 4-18 0,1-1-1 16,2 2-4-16,3 0 0 15,1 2 0-15,1 0-5 16,0 0-19-16,1 0-1 16,4 0 22-16,2 4 4 15,0 1-1-15,0 2-1 0,-4 0 0 16,2 2-1-16,-3-1 0 15,1-4 0-15,-3 0-3 16,0-2 2-16,0-2 6 16,0 0-1-16,0 0 34 15,0-6-32-15,0-6-1 0,0-2-1 16,2 0-2-16,0-2-1 16,3 1 2-16,0 1-4 15,2 3 1-15,0 4 9 16,0 4-7-16,4 1 0 0,-1 2-5 15,1 0-11 1,4 9-11-16,-1-2-17 0,-1 0-12 16,-3-3-52-16</inkml:trace>
  <inkml:trace contextRef="#ctx0" brushRef="#br0" timeOffset="91011.4298">22471 12967 342 0,'0'0'12'0,"0"-2"20"0,0 2-34 15,5 0 2-15,2 10 0 16,5 0 0-16,2 3-2 16,1-1 2-16,4-1-1 15,-6 0 1-15,2-3 0 16,-2-2-9-16,-6-2-12 15,-1-4 1-15,-5 0 0 0,-1 0 21 16,0-6 3-16,-5-5-2 16,-3-5-2-16,1 0 2 15,0-5 5-15,0-1-1 16,1 3 6-16,3-1 0 0,1 6 5 16,0 4-1-16,2 2-2 15,0 6-8-15,4 2-7 16,5 0 0-16,2 4-1 15,1 7 2-15,3-3 1 16,-1 1-1-16,-1 1 0 16,-1-4-5-16,0-2-6 0,-5-2 2 15,-2-2 4-15,-2 0 3 16,1-2 3-16,-4-5 1 16,0-4 0-16,0-3 0 15,0-2 1-15,0-4 1 16,0 1 10-16,-2-3-11 0,0 1-2 15,2 1-1-15,0 2-1 16,0 6 1-16,4 3-1 16,1 4 1-16,3 5-2 15,2 0 0-15,2 0 0 16,3 7 1-16,1 1 1 0,2 3 0 16,2 2-7-16,1-4-21 15,-1-2-24-15,2-4-24 16,-4-3 13-16,2 0-51 15</inkml:trace>
  <inkml:trace contextRef="#ctx0" brushRef="#br0" timeOffset="91339.5289">22979 12655 175 0,'0'-7'49'16,"-4"0"-19"-16,-3 0 8 15,0 1-12-15,-1 3-9 16,1 1-5-16,2 2-8 0,0 0-1 15,0 0-4-15,0 5-1 16,2 6 0-16,3 1 0 16,0 3 0-16,0-1-2 15,3-3-6-15,5-1-4 16,3-4-3-16,-1-2 1 0,2-4 11 16,1 0 1-16,1-10 3 15,-2-2 5-15,-2 0-6 16,0-1-9-16,-5 0 13 15,-1 3 8-15,-4 1-4 0,0 2 6 16,0 1 3-16,-6 6-4 16,-3 0-4-16,-2 0-16 15,-3 4-17-15,1 3-27 16,1 2 2-16,2-5-33 16</inkml:trace>
  <inkml:trace contextRef="#ctx0" brushRef="#br0" timeOffset="92198.8477">23118 12448 237 0,'-2'0'21'0,"-4"0"16"16,0 0-29-16,5 6-7 15,-1 2-3-15,2 5 0 0,0-1 0 16,2 1 1-16,6-2-3 16,4-3 3-16,0-2-3 15,-1-4 5-15,1-2 9 16,-1 0-9-16,-3-8 16 16,-3-2-10-16,-1-6-1 15,-4-2 0-15,0-5 3 0,0-4-3 16,-9-1 3-16,-3-5-1 15,0 1-2-15,-3 0-1 16,1 2 2-16,0 0-2 16,0 6-2-16,-1 2 2 15,4 7-2-15,3 4 1 0,-1 3 0 16,3 3 6-16,2 5-3 16,4 0-5-16,0 10-7 15,2 7 1-15,9 5 0 16,5 1 3-16,2 4 1 15,3-4-1-15,3-3-1 0,-2-3-3 16,1-6 0-16,-2-2 0 16,-1-4 1-16,-3-3-1 15,-3-2 3-15,-2 0-4 16,-2 0 0-16,-3-9 2 16,-4-1 10-16,-1-1-4 15,0-6 1-15,-2 7-2 0,0-2 1 16,0 5 2-16,0-1 5 15,0 6 4-15,0 2-5 16,0 0-10-16,0 4-2 16,8 7 3-16,5-1 0 15,3 4-3-15,2 1 5 0,4-2-1 16,1-3 0-16,0-3-9 16,3-5-8-16,-4-2-16 15,-2 0-2-15,1-9-33 16,-6-5 46-16,-5-6 6 0,-5-1 12 15,-3-8 5-15,-2-1 5 16,-11-6 4-16,-5 2-3 16,-3-3-3-16,-3-1 7 15,-2 6 1-15,1 5-2 16,0 3 19-16,3 6 11 16,2 6-17-16,4 5 0 15,3 3-3-15,3 4-6 0,5 0-11 16,3 11-7-16,7 7-3 15,9 4 3-15,10 7 1 16,10 2 4-16,4 2 1 16,8-1 0-16,6-3-8 15,-1-4-30-15,-2-7-37 0,-5-11-24 16</inkml:trace>
  <inkml:trace contextRef="#ctx0" brushRef="#br0" timeOffset="97121.3696">9922 14414 196 0,'13'0'62'0,"-2"0"-51"0,1 0-19 16,6 0 9-16,2 0 10 15,0 0-9-15,3-1 1 16,4 1 1-16,2 0 1 16,2 0-1-16,4 0-2 15,3 0 0-15,1 0 0 0,6 0-2 16,2-3 0-16,5-2 1 15,2 0 0-15,7-1 0 16,0 1 1-16,7-2 0 16,0 1 1-16,3-1 0 15,-1 2-2-15,1-1 1 0,4 1 0 16,-2 2-1-16,-2-1 0 16,0 2 0-16,-5-1 0 15,-1-1 3-15,-8-1 0 16,-7-2 7-16,-4 0-1 15,-11 2 1-15,-6-1 0 16,-12 2-2-16,-3-1-1 0,-7 5-4 16,-2-2-2-16,-5 2-2 15,0 0-19-15,0 0-51 16,-2 0 24-16,-5 0 23 16,-3 0-5-16,-5 0-11 15,-3 0-29-15</inkml:trace>
  <inkml:trace contextRef="#ctx0" brushRef="#br0" timeOffset="98652.6609">11122 14150 219 0,'-5'0'45'15,"3"-4"-31"-15,0 1 3 16,0-1 1-16,2 1-4 16,0 3-6-16,0-4 1 15,0 4-2-15,0-2-3 0,0 2-4 16,0 0-1-16,6 0-2 16,1 0 6-16,7 0-3 15,0 0 2-15,6 6 1 16,8 1-1-16,0 3 1 15,6 3-2-15,4 3 2 0,3-2-1 16,-1 4-3-16,-1 0 3 16,2-4-2-16,-2-1 0 15,3-1 1-15,-4-1-1 16,-1-2 0-16,-3-2 1 16,-1 0 2-16,-6-1 1 15,-2-1 1-15,-3-2 0 0,-8 3-2 16,-1-5 0-16,-6 1-2 15,-2 2 1-15,-3-4 1 16,0 0-1-16,-2 2 1 16,0-2 6-16,0 0 8 0,0 0 1 15,0 0-5-15,-4 3-8 16,-8 4-5-16,-10 7-1 16,-12 8 0-16,-15 14 1 15,-14 14 0-15,-12 16-3 16,-16 16-15-16,-8 9-23 15,-9 8-92-15</inkml:trace>
  <inkml:trace contextRef="#ctx0" brushRef="#br0" timeOffset="99636.9746">9240 14619 307 0,'-2'-5'38'0,"-3"-2"-33"0,3 5-4 15,2 2-2-15,0 2-4 16,0 10 2-16,0 6 1 15,7 3 3-15,0 4-1 16,2 2 2-16,4 2-2 16,-1-4 1-16,1-2-1 0,1-2 1 15,3-7 3-15,0 1 1 16,-2-4 0-16,1-1-1 16,-1-3-4-16,-3-2-7 15,3-1-47-15,-5-4-31 16,-1 0-7-16</inkml:trace>
  <inkml:trace contextRef="#ctx0" brushRef="#br0" timeOffset="100011.9746">9267 14934 261 0,'-2'6'108'0,"2"-6"-56"16,0 0-42-16,9-7-12 15,8-4-8-15,5-9 6 16,5 1 2-16,4-6-8 16,3-4-11-16,1 2-11 0,-3-1-3 15,0 2-7-15,-7 4 13 16,-2 4 22-16,-4 4 7 16,-7 3 1-16,-1 6 1 15,-5 5-2-15,-5 0-24 16,1 8-13-16,-2 3 26 0,0 6 6 15,0-1 1-15,0 1 6 16,-2 1-2-16,1-1 1 16,1-1 2-16,0-2 9 15,0-4 7-15,0 1 1 0,1-4 2 16,6-2-9-16,2-3-2 16,4-1-1-16,4-1-3 15,5-3 0-15,0-6-39 16,5-11-31-16,1 1-13 15</inkml:trace>
  <inkml:trace contextRef="#ctx0" brushRef="#br0" timeOffset="100324.4338">9866 14660 150 0,'8'-15'60'15,"-6"2"0"-15,-2 4 0 16,0 1-14-16,0 5-21 16,0 3-10-16,0 0-7 15,0 0-10-15,0 8-4 16,0 5 3-16,0 5 1 0,4-3 2 15,4 2 2-15,-1-2-3 16,1 1-8-16,1-8 0 16,-2-2 1-16,3-6-3 15,-2 0 5-15,3-2 5 0,-1-10 5 16,5-4-2-16,-5-2-5 16,-1-2 1-16,1 0 1 15,-7 3 2-15,-1 1 1 16,-2 1 2-16,0 9-1 15,-5 3 6-15,-8 3-6 16,-1 7-3-16,-3 11-9 0,5 6-4 16,1 4-25-16,7 2-16 15,4 0-34-15,6-3-96 16</inkml:trace>
  <inkml:trace contextRef="#ctx0" brushRef="#br0" timeOffset="100777.5207">11508 14619 342 0,'4'1'48'15,"-1"5"-47"-15,-1 1-4 0,3 4 2 16,0 3-2-16,-1 3-1 15,0 0 9-15,-4 3-3 16,4 0-1-16,-4 2-2 16,2-4 3-16,-2 2-3 0,1 0 3 15,1-3-2-15,0-2 1 16,3-1-2-16,-1-3 0 16,1-3-2-16,3 1-8 15,-3-5-6-15,2-4-16 16,0 0-18-16,-2 0-34 15,0-11-15-15</inkml:trace>
  <inkml:trace contextRef="#ctx0" brushRef="#br0" timeOffset="101011.8807">11490 14860 255 0,'-2'0'78'16,"2"-4"-57"-16,0-8-17 0,4-3-2 15,4 1 4-15,6-6-7 16,3 2-1-16,0-1-11 16,1 1-21-16,-2 2-33 15,2 6-2-15,-4 0-2 16,-5 3-31-16</inkml:trace>
  <inkml:trace contextRef="#ctx0" brushRef="#br0" timeOffset="101168.1136">11585 14852 68 0,'-5'20'44'16,"3"-4"-5"-16,2-6-14 0,0-2 3 16,4-4 13-16,6-4 17 15,5 0-18-15,1 0-28 16,5-8-9-16,5-2-3 15,-1-6-48-15,0-4-62 16,-2-4-39-16</inkml:trace>
  <inkml:trace contextRef="#ctx0" brushRef="#br0" timeOffset="102449.4087">11829 14650 264 0,'0'-6'48'0,"0"-2"-14"16,0 0-29-16,2 3-6 15,2-3 2-15,1 5-1 0,-1-1 5 16,-2 3-8-16,3-1-8 16,-3 2-5-16,-2-1 9 15,2 1 4-15,-2 0 3 16,0 0 1-16,0 0 1 16,0 0 5-16,0 0-1 0,0 0-2 15,0 0-1-15,0 0-1 16,0 0 0-16,0 0-1 15,0 0 0-15,0 0 3 16,0 0-3-16,0 0 0 16,0 0 1-16,0 0 0 15,0 0 0-15,0 0 0 0,0 0 2 16,0 0-1-16,0 0 0 16,0 0-3-16,0 0 0 15,0 0-5-15,3 0 6 16,-1 0-3-16,3 0-5 0,-1 1-15 15,0 1 4-15,-2-2-5 16,1 1-15-16,-3 3 7 16,2-2 5-16,-2-1 4 15,0 3-5-15,0-3-29 16</inkml:trace>
  <inkml:trace contextRef="#ctx0" brushRef="#br0" timeOffset="103199.3076">11801 14707 151 0,'0'0'66'0,"0"-6"0"15,0-3-34-15,5-3 14 16,10-2-21-16,4 2-14 16,10-6 0-16,1-2 0 15,4 4-4-15,3 2-4 0,-3 1-3 16,-4 2 0-16,-3 4-5 16,-7 3-8-16,-4 1-12 15,-9 3-17-15,-3 0-28 16,-4 2 13-16,-7 5 28 15,-12 1 20-15,-3 3-24 16,-5-1-7-16,0-2-5 0,0-2 23 16,5-1 29-16,8-3 58 15,4-2 15-15,5 0 15 16,1 0-33-16,4 0-32 16,0 0-6-16,0 0-8 15,0 3-16-15,0 3-6 16,9 8 6-16,1 4 1 0,0 4 2 15,5 5-1-15,-3 8-1 16,2-2-1-16,-1 6 1 16,-2 1 0-16,2-3-24 15,-4-2-43-15,-1-7-74 0</inkml:trace>
  <inkml:trace contextRef="#ctx0" brushRef="#br0" timeOffset="104449.2161">15854 14881 378 0,'7'-9'26'0,"0"-1"-14"0,-2-1-10 15,1 2 1-15,-1 4-1 16,-5 0 1-16,0 0 0 15,0 4-3-15,0-1-2 16,-11 2-5-16,-1-2 1 0,-7 2 4 16,-1 0 3-16,-7 0-1 15,-6 0 2-15,-4 0 2 16,-7 0-2-16,-8 2-3 16,-7 1 3-16,-10-1-2 15,-7 2 0-15,-9 0 0 16,-1-1 0-16,-4 2 0 0,6 1 0 15,-2-1 0-15,8 1-1 16,1-2 2-16,1 2-1 16,5-1 0-16,3-1 0 15,0-2 0-15,5 1 0 16,4-3-1-16,1 0 2 0,4 0-1 16,8-7 1-16,4 0-1 15,8 0 4-15,7-2 6 16,3-2 4-16,7 3-3 15,-2-3-7-15,5 1-3 0,3 4-1 16,-1-2-7-16,-2 3-28 16,1 0-34-16,1-1-58 15,2-4-42-15</inkml:trace>
  <inkml:trace contextRef="#ctx0" brushRef="#br0" timeOffset="104917.9303">14198 14598 343 0,'2'-11'37'0,"-2"4"-29"16,1 0-5-16,1 5-2 15,-2 2-1-15,0 0 0 0,0 2-5 16,-5 8 4-16,-12 7-1 16,-5 3 3-16,-5 5-2 15,-9 2 1-15,-3 2 1 16,-2 2-1-16,-1-1 1 16,2-2-2-16,0-3 1 0,3 0 0 15,1-1 1-15,4-7-1 16,1-1 0-16,4-1 0 15,4-3 0-15,5-5 0 16,7 0 1-16,2-1-1 16,6-5 0-16,-1 1 3 15,4-2 14-15,0 0-3 0,0 0-5 16,7 0-2-16,5 1-2 16,10 3-2-16,5 3 0 15,6 3-1-15,4 2 1 16,7 5-1-16,-2 4-2 15,6 4-3-15,3 3-23 0,0 2-58 16,0-5-67-16</inkml:trace>
  <inkml:trace contextRef="#ctx0" brushRef="#br0" timeOffset="105714.7401">16331 14870 288 0,'-3'-5'44'15,"3"-2"-25"-15,-4 3-13 16,2 1 7-16,2 0-9 0,0 3-3 16,0 0-2-16,0 0-19 15,0 0-4-15,0 0 17 16,0 0 8-16,0 0 1 15,4 4 0-15,-1 0 0 16,1 4-2-16,2-2 1 16,-1 1 1-16,0 4-2 0,2 2 1 15,0 2-1-15,5 2 2 16,-4 2 7-16,3 3 3 16,0-2-9-16,0 1 0 15,-1-3-1-15,1-3 1 16,-2-2-2-16,2-2 1 0,-2-2-1 15,3-4 0-15,1-2 1 16,2 2-2-16,3-5-2 16,1 0-18-16,1 0-5 15,2 0-32-15,-5-3-16 16,-2-5-1-16</inkml:trace>
  <inkml:trace contextRef="#ctx0" brushRef="#br0" timeOffset="106012.5174">16115 15024 419 0,'-1'0'68'15,"1"-9"-35"-15,11-4-28 0,8-1-8 16,10-2-2-16,7-2 1 16,9 1-2-16,3-4-9 15,1 0-19-15,0 0-22 16,-5-2-48-16,-3-6-61 15</inkml:trace>
  <inkml:trace contextRef="#ctx0" brushRef="#br0" timeOffset="106637.4661">16285 14842 249 0,'-4'2'70'16,"3"-2"-49"-16,1 0-17 0,0 0-3 15,0 0 0-15,0 0 2 16,0 0-3-16,0 3 1 16,3 4 0-16,2 4 2 15,4 3-2-15,2 2-1 16,2 5 0-16,-1 7 1 0,4 2-1 15,-2 2 1-15,5 4 0 16,-4-2-1-16,4-1 1 16,-3-6 0-16,2-5 0 15,0-4 1-15,1-10-1 16,0-3 0-16,1-5-1 16,-5 0-10-16,-2-3-22 0,-4-7-35 15,-4-8-18-15,-5-1-86 16</inkml:trace>
  <inkml:trace contextRef="#ctx0" brushRef="#br0" timeOffset="106856.1992">16207 15009 342 0,'20'-7'60'16,"7"-9"-46"-16,4 0-14 15,6 0 0-15,3 4-12 16,1-3-19-16,-3 3-26 16,-2 1-32-16,-7-1 2 0</inkml:trace>
  <inkml:trace contextRef="#ctx0" brushRef="#br0" timeOffset="107762.3743">13448 14981 236 0,'-6'-11'158'0,"2"-1"-125"15,1 1-19-15,1 4-6 0,2 4-1 16,0 3-5-16,0 0-10 16,3 11-16-16,3 6 23 15,1 6 1-15,2 9 0 16,-2 2 0-16,3 3-1 15,-3-1 3-15,0-2-2 0,-2-4 0 16,0-6-5-16,0-3-7 16,2-5 0-16,-6-3 3 15,3-3-8-15,-2-2-14 16,-2-3 5-16,0-4 9 16,0 1-3-16,0-2 18 0,-2 0 5 15,-2-8 8-15,1-5-7 16,1-5 9-16,2-3-3 15,0-8 4-15,0-1-1 16,2-4-3-16,5 2-5 16,1 0 11-16,1 5 4 15,3 4-7-15,-4 3-4 0,-1 8-1 16,1 1-5-16,-4 6 2 16,-3 3 0-16,-1 0-3 15,0 2-5-15,0 2-26 16,-3 7-5-16,-9 6 33 15,-3 6 3-15,-4 5-1 0,-1-1 0 16,6 3 0-16,4-6 0 16,5 1-1-16,5-5 1 15,0 0 4-15,12-2 2 16,4-2-4-16,4 0 0 16,3-1-1-16,4-2 0 15,2 0-2-15,-2-4-14 0,-1-4-71 16,-2-3-73-16</inkml:trace>
  <inkml:trace contextRef="#ctx0" brushRef="#br0" timeOffset="109075.1854">13205 15477 200 0,'-2'4'24'0,"-7"-3"-20"15,7-1-1-15,0 2-3 16,2-2 0-16,0 0-3 16,0 4 4-16,2-4 4 15,8 3 1-15,0-1-1 0,7-2 6 16,4 0 3-16,6 0 8 16,3 0-9-16,8-5-5 15,0-4-2-15,3-2 1 16,-2-3 1-16,2 1 5 15,-2 1-1-15,-3-2-8 0,-2 1-2 16,0 2 1-16,-7 3-3 16,-4 0 0-16,-4 3 0 15,-4 3-8-15,-4 0-12 16,-6 2-25-16,-3 0-13 16,-2 0 2-16,-2 7 20 15,-10 3 9-15,-7 0 16 0,-1 2 7 16,-6 1 4-16,-4 3 1 15,-4 0-1-15,0 2 1 16,-7 0-1-16,0 0 1 16,2-2 0-16,2-2-1 0,2 1 3 15,9-5 11-15,2 1 12 16,7-4-7-16,7-3-6 16,7-1-2-16,-1-1 1 15,4-2 24-15,0 0 30 16,10-2-17-16,7-7-44 15,6-4-2-15,7 1-1 16,4-4 0-16,6 2-1 0,3-1-10 16,-2 1-17-16,5 2-25 15,-5-1-30-15,-4 1-27 16</inkml:trace>
  <inkml:trace contextRef="#ctx0" brushRef="#br0" timeOffset="111700.0118">10862 16504 319 0,'5'-7'51'0,"-1"0"-48"16,1 1-8-16,2 5-2 0,1-1-1 16,0 0 3-16,3 2 4 15,0 0 0-15,1 0-3 16,1 0 3-16,1 0-2 15,0 0 4-15,5 0-2 16,1 0 2-16,6 0 0 0,3 0 1 16,7-2 3-16,5 2 3 15,4 0-5-15,4 0-2 16,5 0-1-16,1 0 1 16,1 0 0-16,5 0-1 15,3 0 0-15,4 0 2 0,1 2-2 16,6-2 0-16,5 0 0 15,4-2 0-15,5-3 1 16,6 2 1-16,1-1 0 16,1-1 1-16,3-1 1 15,-1 3 6-15,-4 1 2 16,-2-2 2-16,-1 3 4 0,-6 1-3 16,-3 0-2-16,0 0 0 15,-6 0-4-15,1 1-3 16,-7 3-4-16,-3 1-1 15,-5 1 1-15,-9-1-1 0,-8 4 1 16,-7 0 0-16,-12 3-5 16,-13 3-13-16,-14 2-24 15,-22-4-47-15,-28-8-118 16</inkml:trace>
  <inkml:trace contextRef="#ctx0" brushRef="#br0" timeOffset="114184.2215">8443 16519 310 0,'0'0'47'16,"-2"0"-38"-16,2 0-7 15,0 0-6-15,3 0-6 16,9 1 11-16,3 3-2 16,6 1 0-16,4-1 1 0,1 1 1 15,9-1-4-15,-1-2 5 16,5-1-4-16,2-1 6 16,3 0 0-16,2 0 0 15,5 0 1-15,0 0-2 16,5-1 0-16,3-3-1 15,1 1 1-15,-1 0-3 0,0 0 2 16,-1-1-2-16,-1 1 0 16,-1-2 1-16,-3-1 2 15,-2-1 1-15,-5 0-2 16,-2 0 3-16,-5-1 1 16,-5 1-3-16,-5 2-1 0,-4 2 1 15,-5 1-3-15,-6 2 1 16,-5 0-2-16,-3 0-7 15,-6 5-20-15,0 4-13 16,-8 0-7-16,-11 0-42 16,-4-2-50-16</inkml:trace>
  <inkml:trace contextRef="#ctx0" brushRef="#br0" timeOffset="114762.2878">8446 16649 268 0,'0'0'92'15,"0"0"-77"-15,4 0-15 16,2 0-2-16,1 0 1 15,5-2 1-15,1 0 0 0,3 2-1 16,0 0 1-16,5 0 0 16,6 0-1-16,2 0 2 15,5 0-1-15,5 0 0 16,0 0 0-16,3 2 0 16,2-2 0-16,1 0 1 0,2 0-1 15,-1 0 0-15,5-2 2 16,-2-3 3-16,5 0 5 15,1-3-3-15,0 1-2 16,-2 0-1-16,-2 1 0 0,-2 0 0 16,-8 2 1-16,-5 1-2 15,-6-1-2-15,-4 4 1 16,-5 0-2-16,-5 0 0 16,-3 0 1-16,-2 0-2 15,-3 7-21-15,-4 0-17 16,-2 2-24-16,-2-2-56 0,-6 2-32 15</inkml:trace>
  <inkml:trace contextRef="#ctx0" brushRef="#br0" timeOffset="116418.4223">9274 16408 167 0,'0'2'70'16,"0"-2"-61"-16,0 0-20 16,0 0-3-16,0 0 14 15,0 0 1-15,0 0 20 0,0 0 6 16,0 0-9-16,0 0 8 15,0 0 6-15,0 0-13 16,-2 0-4-16,2 0-3 16,0 0-5-16,0 0-3 15,-1 0 2-15,-1 0 0 16,2 0 0-16,0 0-4 0,0 0-1 16,0 0-2-16,0 0 0 15,0 0-9-15,0 0-16 16,0 0 3-16,0 0-1 15,3 3-24-15,1-1-52 16,-1-2-14-16</inkml:trace>
  <inkml:trace contextRef="#ctx0" brushRef="#br0" timeOffset="117293.3541">9807 16427 295 0,'0'3'76'0,"0"-2"-59"16,0-1-15-16,0 0-1 0,0 0-2 15,0 0 1-15,0 0 0 16,0 0 0-16,0 0 1 16,0 0 4-16,0 0 4 15,0 0 6-15,0 0-3 16,0 0-2-16,0 0-2 16,0 0 5-16,0 0 3 0,0 0 0 15,0 0-2-15,0 0-4 16,0 0 1-16,0 0-5 15,0 0-2-15,-2 0 0 16,2 0-1-16,0 0-1 16,-3 0 2-16,3 0-1 15,0 0 0-15,0 0 0 0,0 0 1 16,0 0 1-16,0 0-1 16,0 0 1-16,0 0-1 15,0 0-2-15,0 0-1 16,0 0 1-16,0 0-2 0,0 0 1 15,0 0-1-15,0 0 0 16,0 0 0-16,0 0 0 16,0 0 2-16,0 0-2 15,0 0 0-15,0 0 0 16,0 0 0-16,0 0 0 16,0 0 0-16,0 0 2 0,0 0-2 15,0 0 0-15,0 0-8 16,0 0-19-16,-2 0-27 15,2 0-21-15,0 3 8 16,0 1-24-16,0-4-72 16</inkml:trace>
  <inkml:trace contextRef="#ctx0" brushRef="#br0" timeOffset="118558.8874">13848 16522 342 0,'-2'0'101'0,"1"0"-89"15,-2-2-12-15,1-3 0 16,2 2 1-16,0 1 1 16,0-2 2-16,0 2-4 15,5 0 0-15,3 2-5 0,5 0 4 16,1 0 1-16,4 0 0 16,2 0-3-16,0 0 3 15,1 0 2-15,4 2-5 16,1 1 4-16,2 0-2 15,5-1 2-15,2 1 3 16,3-1-1-16,-1 1-3 16,5-1 2-16,-2 1-2 0,0 1 1 15,2 0-1-15,3-4 0 16,-1 4 1-16,-3-4-1 16,-1 1 1-16,1-1-1 0,-2 0 1 15,0 0-1-15,-5 0 0 16,-2-4 0-16,-1 1 1 15,-4-1 0-15,0 1 4 16,-3 1 5-16,-2-1 2 16,-3 3-2-16,-1 0-7 15,-4 0 0-15,1 0-4 0,-3 0 1 16,-2 0 0-16,2 1 1 16,-5 1-1-16,0 0 0 15,-2-2 1-15,-2 1-2 16,-3-1-3-16,0 0-10 15,0 0-3-15,-3 0-3 0,-14 0-9 16,-12 0-13-16,-5 0-72 16</inkml:trace>
  <inkml:trace contextRef="#ctx0" brushRef="#br0" timeOffset="119027.6043">13962 16649 297 0,'-7'0'97'0,"7"0"-76"15,0 0-16-15,0-2-3 16,0-1 1-16,7 1-4 0,7 0-2 15,-1 0-4-15,8 2 3 16,6 0 1-16,1-2 3 16,8 1-1-16,3-1 0 15,5-2 1-15,2 0 1 16,3-1-1-16,-1-2 0 0,4 1 1 16,4-2-1-16,-3-1 1 15,7 0 0-15,1 2-1 16,0-4 6-16,0 4-1 15,0 0-2-15,0 0-2 16,-5 2 0-16,-2-3-1 16,-4 4 0-16,-3 1 0 0,-8 0 1 15,-3 1-1-15,-7 0 0 16,-4 2 0-16,-5 0-4 16,-6 0-5-16,-3 0-6 15,-4 0-15-15,-7 4-22 16,0 1-18-16,-5-2-8 0,-13-1-66 15</inkml:trace>
  <inkml:trace contextRef="#ctx0" brushRef="#br0" timeOffset="119418.1942">13986 16525 145 0,'3'0'244'0,"11"0"-211"16,5-3-33-16,10 0-10 16,5-4 6-16,7 2 4 15,4 0 0-15,0 4 0 16,3-1 0-16,3 2 2 0,-1 0-4 16,0 0 4-16,-1 0-2 15,-1 0-1-15,1 2-3 16,-3-1 3-16,-4 1 0 15,-3 0-3-15,-1 4 1 16,-6-3-18-16,-5 2-48 16,-10-3-80-16</inkml:trace>
  <inkml:trace contextRef="#ctx0" brushRef="#br0" timeOffset="122011.755">14113 16449 33 0,'-1'0'47'16,"-5"0"-13"-16,5 0-8 16,-1 0 0-16,-2 0-7 15,1 0 0-15,1 0 0 0,0 0 4 16,1 0-11-16,1-2 2 15,0 2-1-15,0-2-3 16,0 2-8-16,0 0-10 16,1 0-17-16,6 0-11 15,6 0 3-15,5 0 15 0,-1 0 6 16,7 0-11-16,3 2 8 16,4 0 5-16,1-2 2 15,2 0-1-15,3 0 19 16,5 0-2-16,1 0 7 15,1-2 5-15,2-3 6 16,3 3 0-16,2 0 18 0,1 1-21 16,3-2-5-16,0 3-9 15,0 0-5-15,3 0-3 16,-7 0 0-16,-5 0 0 16,-1 3-1-16,-7 0-13 0,-6 1-6 15,-8-1-24-15,-9-1-17 16,-10 0-70-16</inkml:trace>
  <inkml:trace contextRef="#ctx0" brushRef="#br0" timeOffset="124574.0846">15832 16504 165 0,'-2'-7'28'0,"1"-2"-21"15,-5 2-6-15,1 1 2 16,-1 0 8-16,-1-1-9 16,0 1-2-16,0-1-8 0,-1 2 5 15,1 1-5-15,2 1-7 16,3-3 9-16,0 6 7 15,2-1 5-15,0 1-1 16,0 0 7-16,0 0-9 16,0 0-2-16,2 3 0 15,0 2-2-15,1 2 1 0,3 0 1 16,3 1-2-16,3 1-1 16,7-3 14-16,5 2 4 15,5-3 12-15,8-1-9 16,2-4-2-16,7 0-3 15,5 2-3-15,5-4 2 16,-4-6-5-16,6-1 1 16,2-1-1-16,-3-1 2 0,-1-3-4 15,0 1 2-15,-4 1 0 16,-2-2-1-16,-3 3 0 16,-6 1-2-16,-3 0-3 0,-8 0 1 15,-3 2-3-15,-7 3 0 16,-8 2 0-16,-6-1-5 15,-3 4-6-15,-3 0-11 16,-2 0-40-16,-11 0 29 16,-8 7 16-16,-6 2-29 0,-3 2-15 15,-8 0 0-15</inkml:trace>
  <inkml:trace contextRef="#ctx0" brushRef="#br0" timeOffset="124917.7954">15818 16565 155 0,'-6'4'128'15,"4"-4"-86"-15,2 0-25 0,0 0-15 16,10 0 4-16,7-2 3 15,9-3-9-15,6-3 7 16,7 1 1-16,10-2 0 16,5 2-5-16,5-4 1 0,4 3-1 15,3-5 4-15,2 2 0 16,1-2-1-16,0 1 3 16,-3 0-3-16,-3 1-2 15,-6-2 3-15,-4 6-5 16,0 0-1-16,-6 2 0 15,-4 5-2-15,-6 0-26 0,-5 0-23 16,-10 4-72-16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4:52.0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8183 5463 193 0,'-8'-10'53'0,"1"-1"-38"16,2 1-14-16,-1 4 1 16,3 0-2-16,-2 1 19 15,3 3-10-15,-4 0-4 16,1 2-4-16,-2-1 0 0,-6 1 0 16,2 0 2-16,-5 0 7 15,2 0 8-15,0 0-3 16,0 0-1-16,4 1-1 15,3 1-4-15,2-2-3 16,0 2-3-16,4-2-2 16,-1 0-1-16,2 0 1 0,0 0 8 15,0 0 7-15,0 2-8 16,8-2-5-16,9 1-2 16,9-1 2-16,8 0 1 15,5 0-3-15,8 0 0 0,5 0-2 16,1-7 3-16,0 2-1 15,1-1-2-15,-4 1 2 16,2-2 0-16,-7 0-1 16,0 2 1-16,-6 2-1 15,0-2 1-15,-5 5 0 16,-4 0-1-16,-9 6-2 0,-10 2-72 16,-11-2-115-16</inkml:trace>
  <inkml:trace contextRef="#ctx0" brushRef="#br0" timeOffset="1765.5214">6751 5608 290 0,'2'-9'-20'0,"13"-5"59"16,7-6-31-16,9-2-2 15,11 1-4-15,2-4 1 16,7-2 0-16,-1 0-1 16,2 1 4-16,-1-5 2 15,-5 3 0-15,-1 2-3 0,-4 4-1 16,-3 6 0-16,-2 3-3 16,-5 10-1-16,-5 3-20 15,-8 0-62-15,-12 12-95 16</inkml:trace>
  <inkml:trace contextRef="#ctx0" brushRef="#br0" timeOffset="6499.8927">10357 7202 60 0,'18'0'19'0,"2"-1"1"16,3-3 6-16,0-3 2 16,4-2-5-16,2 0-6 0,4-4 21 15,2-1-10-15,6 0 1 16,3-4-5-16,2 2-5 16,1 2-4-16,6-1-6 15,-5 3-5-15,-1 3-3 16,-5 3-1-16,-2 3 3 15,-6 3-5-15,-6 0 4 0,0 0-2 16,-5 0 0-16,-5 5 0 16,-2-1-8-16,-4 3-6 15,-2-1-2-15,-7-1 0 16,-3 2-11-16,0-3 12 16,-7 1 7-16,-9-1 9 0,-6 2 0 15,-4 0 2-15,-11 1-2 16,-2 2-5-16,-7 3-2 15,-1-1-18-15,0 0-18 16,-1 0 27-16,7-2 16 0,4-4 13 16,9 0 23-16,3-1-16 15,3-2-4-15,2 0-5 16,2 1-2-16,3-1-8 16,5-2 7-16,1 1-1 15,6-1 4-15,3 0 13 16,0 0-1-16,14 0-9 15,9-5-10-15,10-2-5 0,11-4 0 16,8 1 1-16,10-5-1 16,2 5 0-16,1-1 0 15,1 2 0-15,3 5-1 16,-5 4-17-16,-4 0-17 0,-7 2-30 16,-11 7-89-16</inkml:trace>
  <inkml:trace contextRef="#ctx0" brushRef="#br0" timeOffset="8312.2701">19197 7275 66 0,'-2'-8'26'15,"2"-3"17"-15,0-2-23 16,5 1-4-16,10-1-11 16,5-1-4-16,6 0 18 15,11-2-11-15,2 0 3 0,6-2-4 16,0 2-3-16,1 1-2 16,2 1 1-16,-7 2-2 15,-4 1 1-15,0 2-2 16,-7 2 0-16,-2 2-2 15,-4 3 1-15,-6 2-36 0,-6 0-5 16,-8 0-54-16</inkml:trace>
  <inkml:trace contextRef="#ctx0" brushRef="#br0" timeOffset="11968.3286">12364 7001 179 0,'-2'-2'52'0,"-1"-6"-10"15,1 2-9-15,2 0-9 16,0 3-7-16,0-2-6 0,0 2-8 16,0 2-1-16,2 1-4 15,9 0-9-15,1 0 5 16,7 4 2-16,0 1-1 15,3 0 2-15,5 2 3 16,3-2 0-16,4 3 0 0,0-3 0 16,4 2 0-16,4 0 1 15,2 1-1-15,9-1 0 16,-4-1 1-16,7 2-1 16,0-1 0-16,5-2 0 15,-2 2 1-15,1-1-1 16,3-1 4-16,-1-1-2 0,1 1-1 15,4 0 0-15,-1-1 1 16,3 0-1-16,-1-2 0 16,2 1 1-16,-2-1-1 15,0-2 2-15,-1 0-1 16,-1 0 2-16,0 0 1 0,2-2 2 16,1 2-3-16,3 0 0 15,-2 0-1-15,0 0-1 16,4 0-1-16,-4-2 0 15,-1 2-1-15,-1 0 1 16,0 0 0-16,-2 0-1 0,0 0 0 16,-1 0 0-16,-1 2 0 15,-4 0 1-15,1-1-1 16,0 1-1-16,-4-2 2 16,-3 4-1-16,1-2 0 15,-4-1 1-15,-2-1-1 16,-3 2 0-16,-3 0 0 0,-3 0 0 15,-4-1 0-15,-4-1 0 16,-5 3-3-16,-3-2-4 16,-7 3-8-16,-2-1-12 15,-6-1-41-15,-2-2-57 0</inkml:trace>
  <inkml:trace contextRef="#ctx0" brushRef="#br0" timeOffset="13733.8346">13900 7118 73 0,'-16'-7'26'0,"-1"0"7"16,3 0-3-16,3 1-1 0,1 3-5 15,1-2 5-15,0 1-15 16,1 1 0-16,1-1 2 15,4-1 2-15,-2 3-1 16,3-2-4-16,0 3 1 16,0 1-5-16,2-2-8 0,0 2-5 15,6 0-5-15,6 0 9 16,6 0 4-16,7 0 0 16,8 2-2-16,8 3-1 15,1 0 0-15,11 1 0 16,3-1-1-16,6-1-1 0,6-4 2 15,8 0 0-15,6 0-2 16,6 0 1-16,8-6 3 16,4-1-5-16,3 0 2 15,6-2 2-15,-1 0-2 16,1 2 0-16,1 0 1 0,-4-2-1 16,-2 2-1-16,-3 0 3 15,-5 0-1-15,-6-1 2 16,-3-1 1-16,-6 2 0 15,-8 0-1-15,-7 2 1 16,-5 1 0-16,-8 1-3 16,-12 3-1-16,-9 0 0 0,-8 8-2 15,-17 7-22-15,-11 1-56 16,-25-4-87-16</inkml:trace>
  <inkml:trace contextRef="#ctx0" brushRef="#br0" timeOffset="15296.2088">14678 7054 90 0,'21'-9'48'0,"-1"0"-43"16,2 1-3-16,2 0-5 15,1 3-46-15,1-2 40 0,4 2-33 16</inkml:trace>
  <inkml:trace contextRef="#ctx0" brushRef="#br0" timeOffset="15593.0789">15031 6999 39 0,'12'5'6'0,"-2"-1"12"16,-1-1 4-16,-4 1-8 15,2-1 2-15,-1 1 1 16,3-4 6-16,-2 0 5 16,8 0 20-16,-2 0-24 0,6 0-9 15,2-7-4-15,4 0-8 16,4 0 1-16,3-4 1 16,4-1 0-16,2-3 1 15,0-1 3-15,-1-2 5 16,1 0 0-16,-2 1 0 0,0 1-4 15,2 3-6-15,-3 4-2 16,-1 7-2-16,-5 2-1 16,-3 11-31-16,-11 5-50 15,-9 0-67-15</inkml:trace>
  <inkml:trace contextRef="#ctx0" brushRef="#br0" timeOffset="18874.0763">11478 8622 237 0,'-2'-5'10'0,"0"-1"4"15,2 1-5-15,0 2-5 16,4-1-10-16,6 2 0 16,7-2 13-16,0 3-4 15,9-1-2-15,1-1-1 0,0 1 1 16,5 0-1-16,2-2 1 15,2 1-1-15,5-1 1 16,6-1-2-16,5-1 1 16,1 1 2-16,7 2-1 15,4-1-1-15,1 1 1 0,7 1-1 16,0 0-1-16,9 0 1 16,-1 0 1-16,7 1-1 15,2-1 0-15,3-2-2 16,5 0-1-16,0-1-1 15,4-4 4-15,-1-1-3 16,4-1 6-16,3 0-3 0,2-1 3 16,0 1 2-16,0-1-4 15,3 3 2-15,-2-1-6 16,1 2 7-16,-1 1 0 16,-1 1 1-16,-3 1 0 15,0 3-4-15,-1 2 2 0,-5 0-7 16,-5 0 5-16,0 2-2 15,0 3-8-15,-5 3 2 16,-5-5 7-16,1 1-4 16,-9-1 2-16,-2 0 4 15,-4 1-3-15,-7-2 7 16,-3 4-6-16,-5-1 0 0,-5 0-22 16,-9-3-90-16</inkml:trace>
  <inkml:trace contextRef="#ctx0" brushRef="#br0" timeOffset="21623.8784">17125 7140 265 0,'0'-7'20'0,"0"-4"-3"15,0 2-5-15,0 2-8 16,3 2-7-16,4-1-2 16,3 2 12-16,-1 1-5 15,1 0-1-15,7 1 0 0,-3 0-1 16,2 2-1-16,2-2 0 16,4 2 0-16,-1 0 1 15,5 0 1-15,-2 0-2 16,7 0 1-16,2 0-1 15,6 2 2-15,-1 2-1 0,4-1 0 16,5 0 0-16,1 3 1 16,3-2-1-16,3 1 0 15,2-2 0-15,3 3 0 16,1-4 0-16,4-1 0 16,1 1 0-16,4-2 0 15,3 0-1-15,2 0 1 0,3 0 0 16,-1 0 1-16,-1 0 1 15,3 0-2-15,0-2 2 16,1 2-2-16,0 0 2 16,2 0-1-16,-2 0 0 15,0 0 0-15,-1 0 1 0,-5 2-2 16,-5 0 0-16,-4-2 0 16,-2 2 0-16,-12-1 0 15,-1-1 0-15,-10 0 3 16,-5 0 7-16,-7 0 0 15,-6 0-4-15,-2 3-2 0,-5-2-3 16,-5 3-1-16,-2-1 0 16,-2 1-1-16,-5 1-8 15,0 2-17-15,-7-1-3 16,-11-1 6-16,-5-1-3 16,-7-1-40-16,-7-3-27 15</inkml:trace>
  <inkml:trace contextRef="#ctx0" brushRef="#br0" timeOffset="22405.079">17111 7101 262 0,'-11'0'2'16,"4"-4"15"-16,1-2-9 15,5 3 0-15,-1 3-7 0,2 0 0 16,0 0-10-16,9 0-30 16,5 3 24-16,6 5 23 15,7-1-4-15,7 4-9 16,1 0 3-16,7-3 4 15,3 1-1-15,5 0-2 16,8 0 2-16,7 0-1 16,4 0 1-16,6 0 0 0,7-2-1 15,6 4 1-15,5-1-2 16,2-1 2-16,5 0-1 16,5-2-1-16,-3 1 1 15,2-5 1-15,4-1-1 0,-4-1 0 16,4-1 1-16,-1 0 0 15,2 0 1-15,-6 0 0 16,1 0 1-16,-8 0 2 16,-2-3 3-16,-11 0 5 15,-7-1-2-15,-8 2 0 16,-8 0-1-16,-11 2-4 0,-8 0-2 16,-7 2-4-16,-7 9-1 15,-10 0-15-15,-9-4-63 16,-8-2-141-16</inkml:trace>
  <inkml:trace contextRef="#ctx0" brushRef="#br0" timeOffset="24139.3327">6673 9949 149 0,'5'-12'22'0,"-2"-1"18"16,6-1-19-16,1 1 1 0,0-1-12 15,4 2-3-15,1 3-5 16,1-2-1-16,2 5-1 15,4 1 0-15,0 2 0 16,5-1-1-16,0 4 1 16,2 0-1-16,4 0 1 15,2 0 0-15,-1 0 1 0,8 0 0 16,1 0 1-16,2 0-1 16,5 0 0-16,4 0 4 15,4 0 0-15,3 0-2 16,3 0-1-16,3 0 2 15,4 0-4-15,5 0 1 16,-1 0 0-16,5 0 0 0,0-1 1 16,1-1 1-16,4 0 1 15,1-2-3-15,-2 3-1 16,2-3 1-16,-1 0 0 16,-4 1 1-16,1-1 1 0,-8 1 3 15,-4-3 1-15,-4 1 3 16,-5 0 0-16,-3-2 3 15,-2 1-2-15,-3-1-1 16,-4 0-3-16,-5 3-2 16,-2-1-3-16,-8 2-1 0,-2 1 1 15,-8-1-2-15,-5 3 0 16,-4 0 0-16,-8 0-14 16,-7 10-26-16,-2 2-34 15,-20 1-44-15</inkml:trace>
  <inkml:trace contextRef="#ctx0" brushRef="#br0" timeOffset="26514.1531">8881 9801 260 0,'13'4'2'15,"-8"-4"-136"-15</inkml:trace>
  <inkml:trace contextRef="#ctx0" brushRef="#br0" timeOffset="31076.6369">9893 10340 149 0,'0'3'41'0,"0"-3"-13"15,0 0-20-15,0 0-5 16,0 0-1-16,0 0 1 0,0 0-1 16,2 0-1-16,0 0 3 15,4 4 5-15,5-2 12 16,1 0-14-16,6 2 0 16,7-3 1-16,1 1 3 15,4-2-8-15,3 0 4 16,-3 0-7-16,4 0 1 0,0 0 1 15,-2 0-4-15,-1 0 6 16,-2 0 2-16,0 0-1 16,-5-3-2-16,-1-1 0 15,-2 0 0-15,-1 0-2 16,-8 4 0-16,-2-1-1 0,-2-1 0 16,-4 2 1-16,-3 0-3 15,1 0-3-15,-2 0-4 16,0 0 4-16,-3 0 7 15,-9 0 2-15,-2 0-1 16,-8 0-9-16,-3 0 2 0,0 0 0 16,-3 0 5-16,-2 0-1 15,-7 2 0-15,-1-2 0 16,-3 1 2-16,-1 2-3 16,1 0 1-16,0-1 2 15,-1 2-1-15,5-1 1 0,5-1-1 16,1-1 1-16,2 3 2 15,4 1-4-15,2 3 0 16,0 0-4-16,1 2-79 16,1-4-48-16</inkml:trace>
  <inkml:trace contextRef="#ctx0" brushRef="#br0" timeOffset="35092.2994">10524 10428 145 0,'0'-10'25'16,"-1"3"-2"-16,1 0-13 16,0 0-6-16,0 2-3 15,0-1-1-15,0 1 1 16,0 2-1-16,0-1 1 0,0 2 0 16,0 0-1-16,0-1 5 15,0 3 1-15,3-2 19 16,2 0-21-16,2 0-4 15,5-1 6-15,2 1-7 16,6-3 0-16,7-3 2 0,-1 1 3 16,4-1 9-16,3-3-3 15,2-1-1-15,-1-1 0 16,0 0-1-16,-2 2-4 16,-2 1 1-16,1-1 1 15,-6 2-3-15,-2 0 2 16,-1 4-1-16,-6-1-1 0,-2 3-2 15,-3 1 0-15,-3 2-1 16,-1 0-2-16,-6 0-2 16,3 0-14-16,-4 5 7 15,-4 5 0-15,-6-2 3 16,-10 3-2-16,-6 0 0 0,-1 1-2 16,-3-1-1-16,-2-2 12 15,3-2 1-15,-2-1-1 16,6-1 22-16,1-2-10 15,-2 3 1-15,4-3-7 16,2 1-2-16,5 0-2 0,1 1-2 16,1-2 1-16,2 3 0 15,4-2 0-15,-1 1 1 16,5-1-2-16,-1-1-1 16,3-3 1-16,1 3-5 15,0-3-3-15,7 0 9 16,4 0-3-16,5 0 29 0,4-1-13 15,2-4-2-15,4-3-1 16,4 1-6-16,2 2-3 16,2 1-1-16,5 2 0 15,-5 2-21-15,-4 0-67 16</inkml:trace>
  <inkml:trace contextRef="#ctx0" brushRef="#br0" timeOffset="37935.9162">10920 10276 117 0,'-7'0'35'0,"4"-3"8"15,-2-3-6-15,3-1-8 16,-2 0-7-16,4 1-2 16,-1-1-2-16,1 2 0 15,0-1-9-15,-2 5-6 16,2-1-1-16,0 2-4 15,0 0-4-15,0 0-1 0,0 0-1 16,7 0 8-16,-4 0 0 16,6 0-2-16,1 0 0 15,2 0-8-15,1 0 0 16,1-2 1-16,0 2-5 16,1-1-5-16,-3 1 8 0,-1 0-15 15,0 0 15-15,-3 0 2 16,0 0-2-16,1 3-2 15,-2 2-2-15,-2 0-26 16,0-3-43-16</inkml:trace>
  <inkml:trace contextRef="#ctx0" brushRef="#br0" timeOffset="38482.7595">10804 10378 110 0,'-11'0'34'0,"0"0"-1"16,5 0-7-16,-1-4-2 15,-1 0 9-15,4 1-18 16,2 1 7-16,-1-2-8 0,1 1-1 15,2 1-1-15,0-1-10 16,4-3-5-16,4 2 3 16,7-3 1-16,1 2-1 15,2 0 3-15,1-1-2 16,0-1 0-16,-3 0-3 16,-2 2 3-16,-1 1 0 0,0-3 0 15,2 2 0-15,-5-1 0 16,0 1 0-16,2 1 0 15,-4 2 0-15,-2 1-1 16,-1-1 1-16,-2 2-1 0,1 0-2 16,-4 0-11-16,3 5-14 15,-3 4-6-15,0-2-33 16,-10 0-32-16</inkml:trace>
  <inkml:trace contextRef="#ctx0" brushRef="#br0" timeOffset="43342.1102">11677 9867 84 0,'-4'-4'31'16,"1"1"8"-16,3-2-8 0,-2 1-7 16,2 0-2-16,0-1-9 15,0 2 4-15,3-1-11 16,4 1-5-16,5 1 3 16,0-2-2-16,2 1 1 15,4 1 2-15,6 2-2 0,3-2 0 16,3 2-1-16,8 0 1 15,5 0 1-15,4 0-1 16,7 0 0-16,1 0-2 16,4 0 0-16,2 0 0 15,2 0-1-15,2 0 1 16,-1 2-2-16,2 0 2 0,0-1 1 16,-2 1 2-16,1-2-2 15,-2 0 0-15,3 2 0 16,-7 0 0-16,1-2-2 15,-3 3 2-15,-1 1-2 16,-6-1 0-16,-5 1-5 0,-4 1-16 16,-3 1-7-16,-8-4-36 15,-4 1 7-15,-11-1-7 16</inkml:trace>
  <inkml:trace contextRef="#ctx0" brushRef="#br0" timeOffset="43857.6962">11760 9960 60 0,'-22'0'217'0,"6"-9"-199"16,3 0 7-16,6 4 5 0,2 1-14 15,5 0-9-15,0 3-5 16,5 1-13-16,9 0-3 15,6 0 19-15,7 4-3 16,7 1-1-16,5 0-1 16,5-2 1-16,2 1-1 0,7 2 0 15,1-5 0-15,3 1-5 16,4-2 1-16,2 0 5 16,2 0-3-16,3 0 6 15,-2-2-7-15,4-3 4 16,-4-1-2-16,1 1 6 15,-4-2-3-15,0 2 1 0,-5 0-5 16,-5-1 7-16,-4 2-7 16,-5 1 4-16,-4 3-10 15,-6-2-22-15,-1 1-31 16,-10-3-21-16,-7-2-17 16</inkml:trace>
  <inkml:trace contextRef="#ctx0" brushRef="#br0" timeOffset="44295.1649">11650 9635 262 0,'1'-3'8'0,"1"-1"-1"15,6 4-16-15,1 0-4 16,3 0-29-16,3 0 6 15,-3 5-36-15</inkml:trace>
  <inkml:trace contextRef="#ctx0" brushRef="#br0" timeOffset="44857.6479">12237 9813 114 0,'0'4'30'0,"1"0"-25"16,6-2-14-16,1 3 10 15,5 0-2-15,0 1-22 0,2-1-8 16,2-2-25-16</inkml:trace>
  <inkml:trace contextRef="#ctx0" brushRef="#br0" timeOffset="45216.9996">12984 9894 267 0,'0'5'42'16,"2"-3"-26"-16,-2-2-14 0,0 0-2 15,2 0-7-15,3 0-3 16,0 0 1-16,2 4 0 16,3-2-22-16,2-1-26 15,-1-1-10-15,0 0-50 16</inkml:trace>
  <inkml:trace contextRef="#ctx0" brushRef="#br0" timeOffset="46435.7449">13982 9858 86 0,'0'2'81'0,"0"-2"-44"0,0 0-28 16,4 0-2-16,-2 0 4 15,3 0 6-15,-2 2-6 16,5-2-6-16,-1 1 0 16,2 1-1-16,2 0 5 15,2 0-5-15,5 0 0 0,-1 0-1 16,5-1-1-16,5 1 0 15,2-2-2-15,2 0 0 16,4 2 2-16,5-2-1 16,-1 0 2-16,6 0-3 15,3 0 1-15,1 2 0 16,7-2 0-16,0 0-1 0,5 0 3 16,0 0-3-16,2 0 3 15,1 0-1-15,2-4 2 16,-1-1 3-16,0-3 2 15,-1 2 2-15,-1-4 0 0,-2 3-4 16,-3 0 3-16,-6 0-2 16,-4-2 1-16,-4 4 0 15,-7 0-1-15,-8 1-2 16,-4 2-1-16,-6 0-2 16,0 2-2-16,-5 0 0 0,-3 0-1 15,-2 0 1-15,-2 6-3 16,-2 1-19-16,-2 4-10 15,-3-1-11-15,0 1-18 16,-8 0-33-16,-5-3-57 16</inkml:trace>
  <inkml:trace contextRef="#ctx0" brushRef="#br0" timeOffset="47232.5729">13830 9874 38 0,'12'0'24'16,"3"0"5"-16,-1 0-5 15,8-1 4-15,1-1-10 0,4 0-7 16,4 2-2-16,5 0 0 15,5-2-1-15,4 2-1 16,5 0-1-16,5 0-2 16,3-2-1-16,0 0-1 15,4 2-1-15,0-3 0 0,2 1 0 16,-1-1-1-16,3-1 3 16,-3-2 2-16,2 1 0 15,-3 0-10-15,3 0 28 16,-4-1-19-16,0-1-3 15,-3 0 2-15,-4 2-1 16,-5 1 3-16,-5 0-1 0,-3 2 0 16,-6 2-3-16,-1 0-1 15,-7 2 0-15,-3 8-9 16,-3 0-45-16,-8-1-24 16</inkml:trace>
  <inkml:trace contextRef="#ctx0" brushRef="#br0" timeOffset="48998.0657">15733 9908 210 0,'-10'-7'9'16,"2"-4"25"-16,1-1 3 15,2 5-17-15,1-1-12 0,1 2 0 16,1 0-4-16,2 0-4 15,0 3 0-15,0 0-3 16,0-3-11-16,5 5-1 16,6-3-1-16,4-1 4 15,2-1 10-15,8 2 1 0,3-1-2 16,2 2 9-16,4 1-7 16,7-4 4-16,4 4-1 15,2 1-2-15,5 1 1 16,7-2-1-16,2 2-1 15,4 0 3-15,5 0-4 16,2 0-3-16,5-2 4 0,4 1-9 16,3-1-1-16,0 0 1 15,5 0 4-15,-3 1 3 16,2-1 12-16,-4 0-4 16,-1-1 2-16,-6 1 0 0,0-2 4 15,-5 2 5-15,-3-2 2 16,-5 3-6-16,-13-1 5 15,0 2-5-15,-5 0-6 16,-9 0-3-16,-3 0 0 16,-7 0-3-16,-2 5 1 15,-5 1-1-15,-2 1-1 0,-4 2-19 16,-4 3-17-16,-7-1-34 16,-3-4-11-16</inkml:trace>
  <inkml:trace contextRef="#ctx0" brushRef="#br0" timeOffset="50186.1031">16814 9807 110 0,'-1'0'13'0,"-1"0"20"15,0 0-10-15,0-2 3 16,-1 0-10-16,1 2 1 16,-1-2 14-16,2 0-12 15,1 0 4-15,-2 0-3 0,0 2-8 16,2 0-8-16,0 0-4 16,0 0-4-16,0 0-34 15,0 0 11-15,4 0-5 16,4 0 14-16,2 2-7 15,0-2-10-15,4 0-16 0,0-2-31 16</inkml:trace>
  <inkml:trace contextRef="#ctx0" brushRef="#br0" timeOffset="50514.198">17590 9783 305 0,'-2'0'40'0,"-1"0"-28"0,-3 0-13 15,1 4-66-15,-6-4-82 16</inkml:trace>
  <inkml:trace contextRef="#ctx0" brushRef="#br0" timeOffset="52592.1986">15164 9953 178 0,'1'-8'26'15,"-1"0"-1"-15,0 3-7 16,0 1-1-16,0-1-6 16,0-1-5-16,0 2-2 0,0 1 0 15,-3 0-2-15,1-3 2 16,-1 4-2-16,1-2 1 16,0 3 1-16,-1-1 3 15,3 0 3-15,-2 2 0 16,2 0-10-16,0 0-5 15,0 9 0-15,2 0 1 16,5 4-1-16,3 1-3 0,3 4 3 16,-1 2-11-16,3 1-26 15,-2 0-40-15</inkml:trace>
  <inkml:trace contextRef="#ctx0" brushRef="#br0" timeOffset="60638.8117">10896 10408 167 0,'-4'0'74'15,"-3"-8"-67"-15,0 1 9 16,5 2-9-16,-2-2 13 0,4 1-5 16,0 1-5-16,0 2-8 15,0-4-6-15,0 2 5 16,7-4 3-16,3 1-7 15,0-1 2-15,1-2 0 16,2-1 2-16,1-1 1 0,3-1-9 16,-2-2 9-16,4 4-4 15,-2-3 4-15,1 5 0 16,-2-1-1-16,1 4 0 16,-5 5-1-16,-1 2-13 15,-7 5-61-15,-4 5-46 16</inkml:trace>
  <inkml:trace contextRef="#ctx0" brushRef="#br0" timeOffset="62466.924">15038 9942 250 0,'2'-2'23'16,"1"-3"4"-16,2-2-17 15,0 2-3-15,2-3-5 16,0 5 2-16,-2-1-2 15,3 1-1-15,-1 1-1 0,0 0 0 16,0 2-1-16,1 0 1 16,1 0-1-16,-1 6 1 15,-1-1-1-15,3 4-1 16,-3-1 1-16,3 2-6 0,0-2 7 16,-3 3 1-16,3-2-1 15,2 0 0-15,-4 4 0 16,3-1 0-16,-1 0-3 15,2 4 1-15,-2 1-1 16,3 0-6-16,-2-1-1 16,-1 2-8-16,3-4-14 15,-4-4-34-15,-4-7-35 0</inkml:trace>
  <inkml:trace contextRef="#ctx0" brushRef="#br0" timeOffset="62873.1432">14975 9951 171 0,'-3'5'6'16,"1"-1"-2"-16,0-1-2 16,2 1 2-16,0 0 2 0,0-2 2 15,0-1 1-15,0 1 1 16,0-2 8-16,2 0 22 16,2 0-16-16,1-3-6 15,1-7 1-15,-1 2-5 16,0-7-3-16,1 1 0 0,-1-4 3 15,0-1 0-15,1-3-6 16,-2 2 0-16,1 3-6 16,2-1-1-16,0 1-1 15,6 5-7-15,-1 5-17 0,6 6-6 16,6 1-30-16,-1 1-30 16,4 10 14-16</inkml:trace>
  <inkml:trace contextRef="#ctx0" brushRef="#br0" timeOffset="66092.1666">15099 10008 79 0,'-5'0'64'0,"3"0"-50"15,-1-2-4-15,1-3 7 16,-2-1-1-16,3 1-12 0,-3 0-1 16,3-1-1-16,-4 3 7 15,3-2 4-15,1 1 13 16,-1 0-15-16,0 1-1 15,-1-1-2-15,-1-3-3 16,-1 3 1-16,0-1 0 16,-3 0 0-16,-1 2-5 0,0-1 1 15,-2 0-2-15,1 1-1 16,-1-1-9-16,-4 0 1 16,3 3 4-16,-1-1 3 15,-1-1 1-15,0-1 3 16,-1-2-1-16,-3 3-1 0,-1-2 2 15,-1-1 0-15,-7 3 2 16,4-1-2-16,-6 1 0 16,-3 1-1-16,-3 0 0 15,-4 0-1-15,-1 2 0 16,-7 0 2-16,1 0-1 16,-5 0-1-16,0 0 6 0,-3 0-5 15,-5 0 0-15,1 6 0 16,-3 1 0-16,0-2-1 15,-4 4 0-15,1-2 1 16,-2 4 0-16,-3 0-1 0,-1 1 1 16,2 2 0-16,-4 2-1 15,3 2 0-15,5 0 1 16,-1 2-2-16,2-1 2 16,6 2-2-16,-3 1 0 15,1 1-4-15,-2 2-2 0,3-1 2 16,-2-1 3-16,1 4 2 15,5-4-1-15,3 0 2 16,5 0-1-16,1-1 0 16,2-1 0-16,2 0 0 15,-1-1 0-15,4-3 1 16,3 1-1-16,1-1 0 16,1-5 0-16,1 2 0 0,5-3 1 15,5-2 1-15,5 0 0 16,2-2-1-16,8-4 0 15,0 1-1-15,5 0 0 0,-2-2-1 16,4-1-4-16,-2 1-25 16,2 0-17-16,-2-2-2 15,-1 0-40-15</inkml:trace>
  <inkml:trace contextRef="#ctx0" brushRef="#br0" timeOffset="66342.1485">12379 10317 205 0,'-7'-9'15'16,"-4"2"9"-16,0-1-4 0,1 8-15 16,-2 0-4-16,0 4-2 15,0 10 2-15,-1 6-1 16,1 2 0-16,2 3 0 15,3 5 0-15,4-2 0 0,3 3 0 16,0-5 0-16,13-2-2 16,19-5-7-16,11-12 1 15,11-7-36-15,12-15-75 16</inkml:trace>
  <inkml:trace contextRef="#ctx0" brushRef="#br0" timeOffset="69904.3778">12138 9919 176 0,'-12'-12'22'0,"1"-5"18"16,2 1-9-16,0 2 0 0,1-1-18 16,-2 2-3-16,3-2-5 15,-4 1 1-15,0 1-1 16,1 3-1-16,1-1-2 16,-1 2 3-16,3 0 0 15,2 3-2-15,2 3-1 0,1 1 1 16,0 1-1-16,2 1-3 15,0 0-2-15,0 0-2 16,5 1-2-16,6 7 7 16,5-1 0-16,5 0-3 15,6-2 8-15,4 1-12 16,9-3 13-16,3-1-10 16,7-2 5-16,4 2-4 0,3-2 8 15,4 0-6-15,4 0 9 16,-1 3-6-16,2-1-2 15,0 2 2-15,0-1-2 16,-8 0 1-16,1 3-3 0,-9-2 3 16,-1 1-1-16,-6-2-1 15,-6 3 0-15,-4 1 0 16,-10-3-2-16,1 3-4 16,-8-2-5-16,-4 2-2 15,-6-1-4-15,-5 1-10 16,-1-2-30-16,-8 1 6 0,-9-3-24 15</inkml:trace>
  <inkml:trace contextRef="#ctx0" brushRef="#br0" timeOffset="70404.3761">11914 9921 168 0,'16'-2'8'16,"6"-5"0"-16,5 2-2 15,5-3 9-15,2 1 4 0,5 0 12 16,8 2 1-16,1-1-18 16,3-1-2-16,8 3-8 15,2-1 0-15,2 2 2 16,3-1 2-16,2 0-1 0,1 1 0 15,1 1-2-15,0 0-3 16,-4 1-1-16,-1 1 0 16,-4 0-1-16,-5 0 0 15,-4 0 1-15,-8 1-2 16,-2 3 1-16,-8 1-1 16,-5 1-11-16,-5-1-8 0,-7 2-19 15,-6-1-21-15,-9-3 9 16,-2-3-83-16</inkml:trace>
  <inkml:trace contextRef="#ctx0" brushRef="#br0" timeOffset="71388.7529">11653 9757 162 0,'0'1'22'0,"0"-1"-4"15,0 2-22-15,5 0 8 16,2-1 0-16,5 3-1 15,1-2 3-15,2 2-1 16,6-1 6-16,1-1-1 0,5 0-6 16,2 1-4-16,7 1 0 15,2 1-1-15,5-3 3 16,4 1-4-16,8 1-1 16,3-2 15-16,3 0 4 15,3 0-3-15,2-1-7 0,4 1-9 16,-4 0 10-16,0-1-4 15,0-1-1-15,-3 2-2 16,2-2 1-16,-2 0-1 16,-6 0 1-16,-1 0-1 15,-4 0 0-15,-5 2 1 16,-6-2-1-16,-6 4-1 0,-5-1-9 16,-3 1-15-16,-8 1-22 15,-2 1-15-15,-5-3-17 16</inkml:trace>
  <inkml:trace contextRef="#ctx0" brushRef="#br0" timeOffset="71888.7162">12367 9962 106 0,'5'0'48'16,"7"0"-37"-16,5 0 1 0,2 0 9 15,6 0 0-15,4 0 0 16,5-2 7-16,2-2-18 15,4-1 1-15,3-1 0 16,4 3-5-16,4-4 2 16,2 0-3-16,3 0 3 0,-5-1-3 15,7 2-5-15,-6-2 1 16,0 3-1-16,-4 1-1 16,-1 4-3-16,-6 0-31 15,-7 0-81-15</inkml:trace>
  <inkml:trace contextRef="#ctx0" brushRef="#br0" timeOffset="72982.4878">12335 9963 208 0,'-5'0'13'0,"2"-1"-7"16,1-3-7-16,0 4-14 16,-1 0-21-16,1 0-7 15,0 0 3-15,-1 0-7 0,-1 0 16 16,3 4 29-16,-3-4 11 16,0 1 24-16,0 1 3 15,2-2 1-15,-1 2-12 16,1-2 0-16,0 2 5 15,-1-2 20-15,1 2-30 0,0 0-13 16,2-1-5-16,0 1-2 16,0 1-2-16,0-1 0 15,0 2 1-15,0 0-4 16,0-4 3-16,4 0-7 16,1 0 9-16,-3 0 0 15,3 0 8-15,-3 0 7 0,1 0 11 16,-3 0-6-16,3 0-4 15,-1 0-3-15,-2 0-7 16,2 0-5-16,-1 0-2 16,1 0-15-16,1 0-17 15,3 0-2-15,-1 0-6 0,-2 0-27 16,-3 0-48-16</inkml:trace>
  <inkml:trace contextRef="#ctx0" brushRef="#br0" timeOffset="74326.4432">13370 8981 275 0,'-2'0'11'16,"1"0"18"-16,1-4-14 16,0 2-11-16,1-1 1 15,10-1-6-15,4 1 6 0,5-1-9 16,8 0 7-16,5-1 1 16,3 0-7-16,6 0 3 15,9-3 3-15,6-1-5 16,6 2-2-16,5-4 11 15,9 1-14-15,8 0 14 16,10-3-5-16,5-1-1 16,10-1-1-16,10-1 3 0,6 2-3 15,8-2-2-15,7-4 2 16,6 2 3-16,4 0-6 16,-3 1 10-16,7-1-4 15,4 3-1-15,2 1 0 0,1 4-1 16,1 1-2-16,2 0 2 15,2 3-2-15,1 3 0 16,-4-1 3-16,0 3 0 16,0-1-4-16,0 2 2 15,-2 0 0-15,-3 0 2 0,4 0-2 16,-2 0 0-16,-3 2-2 16,-2-1 4-16,-5 1-5 15,-3-2 6-15,-5 0-2 16,-5 0 4-16,-5 0 1 15,-9-3 0-15,-5-1 5 0,-9 0 0 16,-7 2-7-16,-8-1 2 16,-3 1-4-16,-4 0-2 15,-1 1 2-15,-7-1 0 16,-4 0-1-16,-3-2 0 16,-9 3-1-16,-2-3 1 0,-10 1-1 15,-9 3 0-15,-1 0 0 16,-12 0-1-16,-7 0-9 15,-7 1-13-15,-7 5-9 16,-7 1-22-16,-2-4-35 16,0 1 25-16,-11-4-6 15</inkml:trace>
  <inkml:trace contextRef="#ctx0" brushRef="#br0" timeOffset="74654.5528">19892 8461 341 0,'12'-10'5'0,"10"-2"7"15,7 4-12-15,5 4 8 16,5 3-8-16,1 1 3 15,1 3-9-15,0 10 0 16,-2 6-2-16,-5 5-2 16,-5 2 2-16,-7 7 7 0,-5 2-1 15,-8 3 0-15,-8-1-1 16,-1 1 1-16,0-1 5 16,-1-1-1-16,-8-4-2 15,-4-9-37-15,2-3-56 16,4-8-37-16</inkml:trace>
  <inkml:trace contextRef="#ctx0" brushRef="#br0" timeOffset="75138.8978">20797 8527 272 0,'3'-8'13'16,"-1"-1"26"-16,-2 2-17 16,0-4-7-16,0 4-2 0,0-2-1 15,0-4-5-15,0 1-3 16,0-4-2-16,0-2 1 16,0-2-3-16,0 0 1 15,-5 1-1-15,-2 1-4 16,-7 4-7-16,-6 2 7 0,-7 1-4 15,-7 7 5-15,-4 2 4 16,-5 2-3-16,2 2 0 16,0 11-7-16,5 2 3 15,7 5-6-15,9 2-1 16,11 1 0-16,9 2 5 0,6 0-13 16,13 2-3-16,9-4 17 15,5 0 12-15,2-1-6 16,1-3 5-16,-2 1 0 15,-4-4 1-15,-6 0 7 16,-7-4 7-16,-7 3-11 0,-7-5-6 16,-3 3-1-16,-20-1 4 15,-12 5 15-15,-9 0-14 16,-8 1-4-16,0-2 0 16,3 2-6-16,5-5-10 15,14-3-7-15,8-6-43 16,11-4-36-16</inkml:trace>
  <inkml:trace contextRef="#ctx0" brushRef="#br0" timeOffset="75560.7329">20817 8533 331 0,'-2'-2'15'16,"2"-7"10"-16,0 0-11 15,7 2-11-15,8-5-6 16,-1 1-11-16,8-3-16 16,-3-4-14-16,1-2-13 15,-2 1 2-15,-4-3 25 0,-3 1 16 16,-3 1 5-16,-7 0 12 15,-1 5 2-15,0 0 10 16,-8 6 9-16,-5 6-7 16,-1 1-9-16,-5 2-6 15,1 12-1-15,-1 12 0 0,-1 8-1 16,6 4 6-16,4 6 14 16,7 3 8-16,3-2-13 15,7-1-3-15,9-6-6 16,8-7-3-16,1-4-1 0,1-7-2 15,6-11-3-15,-1-6-12 16,4-1-22-16,-1-14-51 16</inkml:trace>
  <inkml:trace contextRef="#ctx0" brushRef="#br0" timeOffset="75966.9661">21214 8337 227 0,'0'16'19'0,"0"-2"-16"16,3 6 4-16,4 2-3 15,2 0 0-15,1 1-4 0,-3-3 3 16,0-2-3-16,-2-4 1 16,-1-5-2-16,-2 2-1 15,-2-8 1-15,0-1 1 16,0-2 3-16,0 0 15 0,2-4 23 15,-2-6-40-15,2-6-1 16,-1-6-11-16,3-4 2 16,-1-5 0-16,2-1-12 15,4 0 14-15,1 0 2 16,0 3 4-16,1 8 6 16,2 2 15-16,-1 4 11 0,1 8 9 15,1 5-22-15,-1 2-10 16,1 2-7-16,0 14-2 15,-1 7 1-15,-1 2-1 16,0 9 1-16,-2 0 2 16,2-2-3-16,1 0-27 15,1-9-18-15,0-5-65 0,-1-11-69 16</inkml:trace>
  <inkml:trace contextRef="#ctx0" brushRef="#br0" timeOffset="77013.7649">21641 8274 312 0,'16'-16'2'15,"2"-3"-6"-15,2 1 10 16,1-4-4-16,-1 1 7 15,0 1-4-15,-2-2 2 16,-6 1 2-16,0 4 2 16,-5 1 3-16,-4 1-8 0,-3 6-1 15,0 2-2-15,-3 6-1 16,-6 1 2-16,-6 0-1 16,-1 4-3-16,-2 9 0 15,2 3 0-15,3 4 0 0,6 3-2 16,5 2-4-16,2 0 2 15,11 0-2-15,11 2 2 16,5-2 3-16,3-1 1 16,4-2 2-16,-5 1 0 15,0-5-1-15,-10 0 0 16,-4-4-1-16,-6-1 0 0,-9-1-1 16,0-1-6-16,-18 0-3 15,-4-4 15-15,-8-2-2 16,1 1-2-16,2-4-6 15,7-2-3-15,6 0-2 16,7-2 7-16,5-8-2 0,2-2-20 16,0-4-42-16,9-7 37 15,8 0 19-15,2-8 15 16,6-2 13-16,2-2 9 16,0 3 0-16,0 4-5 0,-2-1 3 15,-7 4-8-15,-1 7 5 16,-7 3-10-16,-3 4-2 15,-4 1 3-15,-1 9-3 16,-2 1-6-16,0 0-12 16,0 9 4-16,-2 5 3 15,-1 4 3-15,3 2-1 0,0-1 1 16,0 1-2-16,13-4-1 16,-1-2 0-16,8-3 1 15,1-4-3-15,-1-5 0 16,0-2 6-16,-2 0 1 15,-2-2 0-15,-5-7-2 16,-2-1 1-16,-8-3 7 16,1 1-3-16,-2-1-4 0,-2 1-1 15,-6-2-4-15,-3 3-3 16,-5 0-3-16,-2 2-3 16,3 0-4-16,1 2 1 0,3 0 0 15,6 1 10-15,3-1 8 16,2 4-3-16,7-3-7 15,10 1-7-15,4 1 16 16,10 4-1-16,1 0-1 16,2 2-3-16,-3 9 2 15,-2 0 0-15,-9 3 0 0,-1-2 0 16,-9-1-1-16,-5-2 1 16,0-4-1-16,-5 1 3 15,0-5 11-15,-6-1 25 16,-6 0 5-16,-5 0-16 0,1-5-12 15,1-4-2-15,1-5 17 16,4-2 1 0,7-2-12-16,-2-5-12 0,5-4-3 15,8 0-8-15,9-3-1 16,7 0-23-16,10 3-3 0,5 2-12 16,7 3-9-16,-4 0-37 15,2-2-74-15</inkml:trace>
  <inkml:trace contextRef="#ctx0" brushRef="#br0" timeOffset="77669.9679">22824 7798 315 0,'11'2'9'15,"0"0"-20"-15,1 5 7 16,7 4 9-16,-4 5-5 16,0 1-1-16,1 4 0 15,-5 0 1-15,0-2 0 16,-4-3 0-16,-2 0 6 0,-2-8-7 16,-2 0-1-16,-1-6 1 15,0-2 3-15,0 0 31 16,-4-4-10-16,-1-8-20 15,1-3 7-15,-1-4-4 16,3-3-3-16,1-4 2 16,1-4 1-16,0-2-5 0,6 3-2 15,5-1 0-15,0 5 0 16,3 3 2-16,3 5-2 16,0 4-1-16,2 9 2 15,2 4 0-15,0 0 0 16,3 11 1-16,-1 9-1 0,-1 1-1 15,-3 5-4-15,-4-2-2 16,-4-1 0-16,-4-3-1 16,-2-2 4-16,-5-3 0 15,0-7 1-15,0-5-1 16,-4-2 0-16,-4-1 8 0,-4 0 0 16,-2-8 3-16,-1-6-4 15,2-5 0-15,4-1-1 16,2-5 2-16,5-4 2 15,2 1-4-15,4-2-1 16,8 1-3-16,3 4 1 16,2 0 3-16,3 5-1 0,4 6-1 15,-3 7 11-15,1 5-3 16,-1 0-8-16,0 6 1 16,-1 9-1-16,-1 2-2 15,-5 9 1-15,-4 1-1 16,0-2-16-16,-5 4-4 0,-3-6-14 15,1-3-58-15,1-7 0 16</inkml:trace>
  <inkml:trace contextRef="#ctx0" brushRef="#br0" timeOffset="78076.1878">23589 7579 304 0,'13'-25'-5'0,"-4"0"29"15,-2 3-4-15,-2 4 2 16,-1 10-3-16,-2-1-7 0,-2 5-4 16,0 4-6-16,-7 0-9 15,-5 7 0-15,-3 7-1 16,-1 6 9-16,-1 7-4 16,7 5-3-16,-1 1 2 15,9 0 0-15,2-1-5 0,2-3-8 16,12-6-8-16,7-7 5 15,-1-7 6-15,6-7 10 16,-4-2 8-16,-2-2 0 16,-1-10 1-16,-5-5 10 15,-1-1 6-15,-8-4-5 0,-5-4-3 16,0-2-10-16,-2 1 0 16,-12-2-3-16,-2 4 1 15,-4 2 4-15,-1 6 0 16,1 7-7-16,-2 5-7 15,3 5-12-15,4 0-32 0,4 0-19 16,8 4 16-16,3-1-6 16,7 1-37-16</inkml:trace>
  <inkml:trace contextRef="#ctx0" brushRef="#br0" timeOffset="78544.8982">23886 7401 268 0,'12'-11'36'0,"-3"0"4"16,-9 2-19-16,-3 6-16 16,-11 1-1-16,-6 2-3 15,-4 0 3-15,1 12-2 0,-2 4-1 16,0 5-1-16,3 6 0 16,8 0 0-16,3 2-6 15,7 1 6-15,4-1-4 16,4-3 1-16,14-2-3 0,5-6-6 15,10-4 1-15,-1-7-16 16,6-7-2-16,-3-2-6 16,-2-16 0-16,-6-5 23 15,-6-8 12-15,-5-4 1 16,-5-4 20-16,-7-4 14 16,-4-4-11-16,0-3 0 15,-10 2-4-15,-5 0-15 0,-2 2-3 16,0 5 8-16,-3 5-7 15,2 7 5-15,0 8-2 16,4 7 2-16,-1 8 2 16,3 6-7-16,0 4-9 15,4 15 6-15,2 12-1 0,5 6 0 16,1 5 2-16,5 4-2 16,12-2 1-16,3 1-3 15,8-6-7-15,-1-1-20 16,1-8 2-16,1-3-21 15,0-9-12-15,-4-4-44 0</inkml:trace>
  <inkml:trace contextRef="#ctx0" brushRef="#br0" timeOffset="79169.8693">24132 7379 381 0,'0'-5'22'15,"0"1"-12"-15,4 1-12 16,6 1-1-16,2 0 4 16,3-2 3-16,1 1-10 15,2-4-5-15,1-2-1 0,-4-2 7 16,2-3 4-16,-5-2-2 16,0-2 1-16,-2 2 2 15,-3-6 0-15,0 3 1 16,-2-3 2-16,-1 1 0 0,-2-4-1 15,-2 2 2-15,0-4-3 16,-4 4 0-16,-3 0 3 16,-2 4 6-16,2 2-2 15,-1 4 1-15,-2 5-6 16,3 0-3-16,-4 8-8 16,-2 0 6-16,-1 9 2 0,-2 11-3 15,0 5 2-15,-1 11 0 16,5 1 0-16,4 4 0 15,5-3-3-15,3-1-6 16,3-7-2-16,12-5 4 16,5-7-8-16,1-5 4 0,6-8 4 15,0-5 9-15,2 0 5 16,-2-14-2-16,2-10-3 16,-4-8 0-16,0-7 0 15,-4-4-1-15,-2-6 0 0,-5-5-2 16,-4-2 2-16,-5-1 2 15,-5 4-3-15,0 3 12 16,-12 7 1-16,0 6 2 16,-8 10-3-16,4 9-3 15,1 9-4-15,3 9-3 16,5 5 1-16,7 26-7 16,0 15 4-16,11 16 3 0,6 19 3 15,5 15-3-15,3 8-2 16,7 3-5-16,1-2-47 15,1-5-55-15</inkml:trace>
  <inkml:trace contextRef="#ctx0" brushRef="#br0" timeOffset="80154.1615">18119 9572 203 0,'-3'-12'21'0,"-1"-2"27"16,4 3-9-16,0-2-9 15,0 4-6-15,0 1 3 16,0-1-15-16,6 3-5 16,-1 4-9-16,6 0 0 0,-4 2 1 15,2 0 3-15,1 0-1 16,2 0-1-16,-2 7-1 15,2 3 0-15,-2 1 2 16,2 3-1-16,1 1 0 16,1-1-1-16,5 1 2 15,1 2-1-15,1 1 0 0,6-4 1 16,5 5-2-16,2-2-1 16,8 1-2-16,4-1 1 15,5 1 5-15,10-3-2 16,7-1 2-16,10-2-8 15,7-5 6-15,18-2 1 16,6-1 5-16,13-4-5 0,13 0 0 16,7 0 0-16,7 0-5 15,4 0-5-15,4-5 0 16,5 0-4-16,-4-2 6 0,1-4 8 16,-2 0 4-16,5-2-4 15,1-1 0-15,4-2 1 16,0 2 2-16,-2-4-3 15,1 2 0-15,-7 0-2 16,-11 2 3-16,-12-3-5 16,-16 3 3-16,-15 1 1 0,-23 3-3 15,-16 1 0-15,-13 2 4 16,-18 2-2-16,-9-1 1 16,-10 2-6-16,-9 1-15 15,0-2-35-15,-3-4-48 16,-4-6-55-16</inkml:trace>
  <inkml:trace contextRef="#ctx0" brushRef="#br0" timeOffset="80466.6271">22392 9252 363 0,'-11'-9'2'16,"2"-2"11"-16,5 4-3 16,4 3 7-16,13 1-9 0,18 3 1 15,17 0-17-15,13 1 14 16,11 11-3-16,7 7 0 16,-3 6-4-16,-12 4 1 15,-6 6 0-15,-17 1-3 16,-14-4 2-16,-13 4 0 15,-9-3 0-15,-5-1 0 0,-9-1-4 16,-8-7 6-16,-7 2 0 16,-3-7-19-16,-2-5-18 15,2-6-50-15,4-8-71 16</inkml:trace>
  <inkml:trace contextRef="#ctx0" brushRef="#br0" timeOffset="80841.6312">23203 9038 335 0,'11'-14'11'0,"3"1"-8"0,-1 4 7 16,1 6 2-16,5 3-6 16,0 0-1-16,4 14-1 15,4 9-3-15,4 11 5 16,0 6 2-16,1 2-5 15,-2 5-3-15,3-6 1 16,-1 0 0-16,-3-9-21 16,-4-5-20-16,-9-6-52 0,-8-10 13 15,-8-5-6-15</inkml:trace>
  <inkml:trace contextRef="#ctx0" brushRef="#br0" timeOffset="81310.3262">23038 9331 241 0,'-22'-18'3'0,"14"-5"38"15,8-1 5-15,0 1-18 0,20-2-27 16,8 0 3-16,12-2-3 16,4 1-2-16,7 4-9 15,1 3-21-15,0 1-16 16,-2 4-6-16,-3 1 9 15,-4 4 1-15,-4 2-3 0,2 1 11 16,-6 3 3-16,1 3 20 16,-5 0 7-16,-3 0 14 15,-4 10 14-15,-1 5 5 16,-5 3-3-16,-2 3-4 16,0 4 5-16,-2 2-1 15,1 0-4-15,-1 1-7 16,-3-6-5-16,0-4-2 0,-3-4 2 15,-2-4 9-15,-2-5 6 16,-2-5 6-16,-2 0 30 16,-2-3 3-16,-6-11-52 15,-4-4-7-15,-3-5 0 0,-1-4 0 16,3-5-2-16,1 0 0 16,5 4-2-16,4-3-1 15,3 6-12-15,3 2-14 16,11 7-11-16,6 5-19 15,2 6-26-15,-1 3 20 16,1 2 6-16,1 0-39 0</inkml:trace>
  <inkml:trace contextRef="#ctx0" brushRef="#br0" timeOffset="81716.551">23959 9004 3 0,'6'-9'151'15,"-3"0"-137"-15,1-3 16 16,-3-2 1-16,1 1 28 15,-2 0-27-15,0 1-10 16,0 1-8-16,-3 2-1 16,-1 4 0-16,-1 3-3 0,0 2-4 15,-1 0-6-15,-3 7-2 16,-2 8 2-16,-1 5-2 16,-1 0 4-16,4 5-4 15,4-1 1-15,3-1-4 16,2-2-9-16,4-4-6 15,6-3-2-15,5-6-8 16,1-4-1-16,2-4-8 0,0 0 17 16,0-5 17-16,4-9 7 15,-5-3 1-15,-2-2-2 16,-1-2 2-16,-5-1 5 16,-3 2 39-16,-3 2-15 0,-1 4 5 15,-2 3-2-15,0 4-11 16,2 4-7-16,-2 3-10 15,3 0-12-15,1 2-2 16,4 6 6-16,4 5 3 16,2-1-14-16,8 5-15 0,1-3-12 15,0-3-38-15,-3-4-12 16</inkml:trace>
  <inkml:trace contextRef="#ctx0" brushRef="#br0" timeOffset="82528.9923">24288 8860 209 0,'-3'-23'26'16,"0"-1"25"-16,3 6 9 15,0 4-18-15,0 7-19 16,0 5-14-16,8 2-11 16,1 3 5-16,3 12-3 0,-1 5-2 15,1 1-14-15,0 2 9 16,0 0 3-16,-3-3-17 15,-4-2 4-15,1-8-3 16,-4-1-1-16,-2-3 9 16,0-4-5-16,-2-2 17 0,-8 0 2 15,2-4 1-15,-3-7-1 16,0-1 0-16,2-3 2 16,2 0 3-16,2-3 0 15,3 0 2-15,2 2 7 0,0 0-5 16,0-1 6-16,7 4-12 15,0-2-5-15,0 4-6 16,-2 3 7-16,3 0-1 16,-1 1 2-16,-1 4-3 15,0-1-1-15,4 2-2 16,-1-1 8-16,1 1-4 16,2-2-3-16,0-3-6 0,0 0 13 15,-1-2-1-15,0-3-2 16,-2-1 0-16,-1 1 3 15,-5-5-5-15,-1 7 7 16,-2-3-2-16,0 4 8 0,0 1 2 16,0 4-3-16,-2-2-7 15,2 6 2-15,0 0-6 16,0 0-7-16,7 3-2 16,5 7 4-16,3 3 4 15,2 5-1-15,2 3 0 0,-1 2 1 16,-2 7 0-16,-4 1-4 15,1-3 3-15,-6 1-7 16,0-6 4-16,-4-3 2 16,0-6-1-16,-1-5 3 15,-2-4-3-15,0-5-11 16,-2 0 15-16,-4 0 4 0,-1-5-2 16,2-6-1-16,-2-6-11 15,3-3-18-15,0-4-6 16,4-2-3-16,0 1 19 15,0-2 17-15,0 4-1 16,6 3 5-16,-1 6 34 0,-1 3 0 16,1 6-2-16,-1 3-9 15,-1 2-17-15,0 0-16 16,2 9 7-16,-2 3-1 16,1 1 0-16,-2 5-1 15,-2-2 0-15,0 0-3 0,0-3-41 16,0-7-32-16,0-6 4 15</inkml:trace>
  <inkml:trace contextRef="#ctx0" brushRef="#br0" timeOffset="82872.7032">24606 8435 325 0,'-4'-18'-15'16,"3"-2"30"-16,1 4-10 0,0 4-5 16,0 1-4-16,3 2-23 15,2 2-17-15,1 2-4 16,-1-1 16-16,1 2 22 16,-1 3 11-16,0-1 0 0,-1 2 8 15,1 0 5-15,0 0 0 16,3 0-8-16,-1 9 15 15,4 4-3-15,3 3-2 16,0 1-3-16,1 7-5 16,1 2-2-16,2-1-1 0,-4 6-5 15,-1-5-2-15,-4 0-21 16,1-5-46-16,-6-5-11 16</inkml:trace>
  <inkml:trace contextRef="#ctx0" brushRef="#br0" timeOffset="83169.5686">24699 8577 271 0,'0'-5'27'0,"0"-6"1"16,2-1-16-16,10 0-9 0,3-1 0 15,1-1-8-15,2 1 4 16,0-3-22-16,0 2-4 15,-2-2 1-15,-2 4 11 16,1 0 11-16,-1 2 8 16,1 2-6-16,-3 3 13 0,2 0 3 15,1 3-5-15,3 1 0 16,-2 1-4-16,1 0-3 16,-4 7 0-16,1 2-2 15,-4 3-2-15,-1-1-11 16,-6 0-29-16,-3-4-5 15,0-2-24-15</inkml:trace>
  <inkml:trace contextRef="#ctx0" brushRef="#br0" timeOffset="83357.0704">24854 8277 268 0,'-2'-5'4'0,"2"-3"35"16,-2 2-27-16,2 2-9 0,0 4-2 15,0 0-26-15,0 0-64 16,5 0 19-16,2 0-72 16</inkml:trace>
  <inkml:trace contextRef="#ctx0" brushRef="#br0" timeOffset="84216.3711">25230 8290 80 0,'0'-7'77'16,"0"1"-69"-16,0 1-3 15,-3 2 1-15,-1 3-1 0,-1 0-5 16,-2 0 0-16,-2 7 0 16,2 4 0-16,1 1 0 15,1 4-1-15,4-2 1 16,1 1-2-16,0-5-1 16,6 0 0-16,5-5 5 0,0-2-4 15,1-3 4-15,1 0 1 16,2-5-2-16,-5-8-1 15,3-1 1-15,1-4-1 16,1-5 0-16,-3-2 1 16,2 0 1-16,-3 0 1 0,2 2 3 15,-2 2 4-15,1 3 9 16,-1 3 9-16,2 7-8 16,-3 4-10-16,2 4-1 15,1 0-9-15,-4 5 0 16,3 12-4-16,-5-3 0 15,0 5 3-15,-2-1 1 0,-2-2 0 16,1-4 0-16,-3-1-6 16,-1-4-4-16,0-4-1 15,0-3 3-15,-5 0 23 16,-2-3-9-16,2-7 5 16,2-2 9-16,-1-5 1 15,4-1-10-15,0-1-8 16,2-2-1-16,7 0-6 0,1 2-8 15,3 3-6-15,4 4-9 16,0 3 0-16,-1 5 23 16,0 4-2-16,0 0 4 0,-3 6-13 15,1 1-24-15,1 0-63 16</inkml:trace>
  <inkml:trace contextRef="#ctx0" brushRef="#br0" timeOffset="84700.7109">25764 7932 250 0,'4'4'-2'15,"5"8"8"-15,-2 2-6 16,1 4 1-16,4 0-2 15,-2-2 2-15,0 0-1 16,-3-6-1-16,-2 0-2 16,-2-7 6-16,-1-2-3 0,-2-1-5 15,0 0 28-15,0 0 17 16,0-4-31-16,0-6-6 16,0 0-2-16,0-6 0 15,0 0 1-15,2 0 0 16,1-4 1-16,3 3 2 15,2-1 2-15,-2 1 8 0,1 5-3 16,4 2-5-16,-1 0 0 16,-2 6 5-16,1-2-6 15,-1 4 0-15,-1-1-1 16,0 3 0-16,-2 0-3 0,0 0 0 16,1 0-2-16,-2 0-1 15,1 3 1-15,0 2-1 16,-1 1-1-16,-1-1-21 15,1-2-3-15,-3 1-22 16,4-1-11-16,-2-3 9 0,3 0 29 16,1-4-19-16,1-6-50 15</inkml:trace>
  <inkml:trace contextRef="#ctx0" brushRef="#br0" timeOffset="85278.7912">26077 7771 148 0,'1'-7'45'0,"-1"0"36"0,2 2-30 15,-2 1-23-15,0 4-17 16,0 0-11-16,0 0-7 16,0 4 3-16,0 5 2 15,0 0 0-15,0 1-6 16,4-1-13-16,3 0 12 0,1-3 5 16,5 3-13-16,1-4 15 15,3-3-3-15,-1-2 4 16,0 0 2-16,0 0 2 15,-1-7-1-15,-1-3 0 16,-1 0 1-16,-3-1 1 0,1 0 0 16,-2-1-4-16,2-1 0 15,-4 5-4-15,-4-3-10 16,2 4 1-16,-4 1-11 16,-1 3 18-16,0 3 6 15,0 0-2-15,0 0-22 0,0 10 21 16,0 3 2-16,-1 5 0 15,-4 0 2-15,5 1 2 16,0-1-1-16,0-1 0 16,10-8 1-16,4 1-1 15,3-10-1-15,2 0 7 16,2-5-5-16,0-12-3 0,-4-6-19 16,0-5-11-16,0-6 8 15,-2-6-15-15,-3-6-2 16,3 2-8-16,-6-3 47 15,-1-1 54-15,-1 7 14 16,-6 3-9-16,-1 8 12 0,0 7-5 16,0 7-11-16,0 5-16 15,0 8-5-15,0 3-21 16,4 8-31-16,4 14 15 16,9 8 3-16,6 8 1 0,9 6-4 15,10 10-25-15,4 2-11 16,8-5-20-16,2-3-93 15</inkml:trace>
  <inkml:trace contextRef="#ctx0" brushRef="#br0" timeOffset="86716.1918">10504 11485 302 0,'5'2'26'15,"-1"-8"-8"-15,6 1-14 16,-2 0-1-16,6 3-3 16,5-2 0-16,2 3 4 15,5-1-4-15,-2 0 3 16,7 2-2-16,3 0-2 0,8 0 2 16,4 0-1-16,10 0 0 15,6 2 0-15,6 1 0 16,8-3-1-16,9 2-1 15,0-2 4-15,10 0-1 16,5 0 1-16,4 0-6 0,6-5 3 16,-1 0 6-16,8-3-5 15,5 0 0-15,0 2 0 16,7-1 1-16,4 1-1 16,4 1 0-16,2 3-5 15,5 2-4-15,-2 0-7 16,0 0 3-16,0 0 2 0,-4 0 3 15,-5 0 11-15,-2-1-6 16,-4 1 7-16,-4-2 0 16,-6 2 3-16,-5 0-1 15,-4 0 2-15,-7 0 1 0,-6 0-5 16,-9 0 9-16,-10 0-6 16,-13 2 3-16,-12-2 0 15,-11 0 5-15,-9 0 1 16,-10 0-5-16,-6 0-3 15,-3 0-1-15,-3 0-4 16,0 0-2-16,-2 0-2 0,0 7-1 16,-7 5-21-16,-2 1-37 15,-23-4-99-15</inkml:trace>
  <inkml:trace contextRef="#ctx0" brushRef="#br0" timeOffset="93904.0003">18896 11544 88 0,'-13'0'105'0,"4"0"-97"16,2-5 5-16,1 1 7 16,4 2 29-16,2 0-15 15,0 1-13-15,0-1-12 16,0 0-3-16,6 0-9 0,7 0 8 15,7 1-3-15,8 1 2 16,10-2-2-16,8 2-1 16,10 0 0-16,5 0 0 15,7 0-1-15,5 0 3 16,5 0-3-16,3 0-4 16,1 0 9-16,6 0-4 0,-1 0 0 15,-3 0-1-15,-1 0 1 16,-4-2-1-16,-2-1 0 15,-2-1 1-15,-1 1-2 16,-5-3 1-16,-3 2 5 16,-3-1-3-16,-13 4 2 0,-3-3 0 15,-8 0 0-15,-10 2 0 16,-2 2-3-16,-9 0 1 16,-4 0-3-16,-5 0 0 15,-1 10-3-15,-8 0-28 16,0 1-31-16,-21-4-53 0</inkml:trace>
  <inkml:trace contextRef="#ctx0" brushRef="#br0" timeOffset="96106.9741">10899 11273 162 0,'24'0'4'15,"-1"0"-3"-15,7 0-1 0,7 0 2 16,2 3 0-16,6-1 1 15,7 0 0-15,4-1 1 16,7 3 0-16,5-2-1 16,8-2 1-16,4 2 12 15,6 0-9-15,2-2-3 0,7 0 0 16,6 0 1-16,1 0 3 16,8 0-3-16,5-4 0 15,5 0 0-15,2-1 0 16,2 2 1-16,4-3-3 0,1 1 5 15,2 1-4-15,-2 1 2 16,2-1 1-16,-1 0 0 16,-3 1-3-16,-1 0 4 15,-4 1-1-15,-7 0 2 16,-4-2-2-16,-8 4 2 16,-7-2-5-16,-7 0 1 15,-13 1 1-15,-2 1-1 0,-9 0-3 16,-11 0 1-16,-8 0-1 15,-6 0-1-15,-6 3-1 16,-9-1 0-16,-3 4 1 16,-2-3-2-16,-6 2 1 0,-2 1-1 15,-4-1-23 1,-6-3-62-16,-2-2-45 0</inkml:trace>
  <inkml:trace contextRef="#ctx0" brushRef="#br0" timeOffset="97060.0098">17079 11391 206 0,'-10'0'-4'0,"5"0"21"16,1 0-16-16,4 0 6 15,0 0 20-15,0 0-13 16,0 0-4-16,11 1 4 0,5 1-3 16,10 1 2-16,4 1-6 15,9-2-2-15,9 2-2 16,10-1-3-16,3 1 2 15,10-3-1-15,6 3-1 16,0 1 0-16,5 1 2 16,5-1-2-16,4 1 2 0,3-1-4 15,4 0 2-15,5 1 2 16,3-3-2-16,0 1-2 16,1-3 4-16,2-1-2 15,1 0 1-15,-1 0-1 0,3 0 1 16,3 0-2-16,0 0 3 15,-4 0-2-15,3 0-1 16,-6 0 1-16,-3 0 0 16,-3 0 0-16,-5 2-1 15,-7 0 3-15,-5-2-3 16,-9 0 4-16,-10 0 1 0,-7 0 8 16,-9 2 0-16,-6-1-4 15,-9 3-2-15,-8 3-5 16,-6 2-2-16,-8 6-3 15,-7 2-14-15,-6 5-39 0,-19-3-47 16</inkml:trace>
  <inkml:trace contextRef="#ctx0" brushRef="#br0" timeOffset="98403.6817">22298 11281 128 0,'-15'-10'31'0,"-2"-1"-14"15,3 2 9-15,-1 1 12 16,3-2-19-16,2 3-4 16,3 0 0-16,0 2-4 15,4-1 2-15,1 3-7 16,1 1-5-16,1 0-1 0,0 2 1 15,0 0-1-15,0 0-5 16,0 0-7-16,1 0-6 16,8 2 19-16,5 5 4 15,4 2-5-15,4 0-2 16,3 0 3-16,8 0-5 0,2-2 6 16,6 0-2-16,3-2 3 15,6 3 0-15,2-3-5 16,6 0 6-16,3 3-9 15,2-3 10-15,3 0-5 16,4 3 0-16,7-2 2 0,-2 0-2 16,10-1 2-16,3-1 1 15,4-1-1-15,5-3-7 16,-1 0 15-16,5 0-8 16,-3 0 1-16,2 0 0 15,-5-7 4-15,-2 0 5 0,-1-2 0 16,-2-2 6-16,0 3 3 15,-9-3-8-15,-3 2 0 16,-8 0-7-16,-4 4-1 16,-8 1-1-16,-11 2-2 15,-4 2-1-15,-11 0-1 16,-7 0-1-16,-9 4 0 0,-6 5-15 16,-10 0-25-16,-6 1-10 15,-21 1 23-15,-11 2 15 16,-10 1-21-16,-11-4-27 15,-11 1 0-15</inkml:trace>
  <inkml:trace contextRef="#ctx0" brushRef="#br0" timeOffset="99013.0167">22142 11401 151 0,'11'0'118'16,"-2"0"-108"-16,3-4-4 16,5 1-18-16,2 3 26 15,5 0-15-15,-1 0 2 16,6 0 1-16,2 0-1 16,4 7-3-16,1-1 2 0,3 1 1 15,5 0-2-15,2 0 2 16,3 0-1-16,3-1 0 15,0 0 2-15,6 0-3 16,-3 0 2-16,6-3-3 16,2 0 3-16,4-1-2 15,1 0 0-15,6-2-6 0,3 0 5 16,5 0 5-16,10 0-10 16,0 0 14-16,4-2-5 15,-2-1 0-15,3-4-1 16,-4-4 1-16,-1 0 8 0,-4-3 5 15,0 2 1-15,-6-3-3 16,-3 4 1-16,-6 1-2 16,-4 2-5-16,-7 3-4 15,-9 5-1-15,-6 0-2 16,-10 0-1-16,-8 9-2 16,-11 7-18-16,-11 4-26 0,-7 1-22 15,-11 2-36-15</inkml:trace>
  <inkml:trace contextRef="#ctx0" brushRef="#br0" timeOffset="101090.9779">23895 11431 189 0,'-7'-12'22'0,"5"0"8"15,-4 1-15-15,4 4 1 16,0 1-4-16,1 4-10 16,-1 1-2-16,0 1 0 15,1 0-2-15,-1 0 0 0,-3 5 1 16,1 4 1-16,1 6 0 16,-2 2-2-16,3 6 2 15,2 8-6-15,0 1 20 16,0 7-9-16,8 4 0 0,1 4 0 15,0 1-2-15,2 1 1 16,-2-4-2-16,0-4 0 16,-4-5-1-16,1-6 1 15,-4-5 0-15,1-4 0 16,-1-3 6-16,0-2-3 16,1-3 0-16,-1-3-3 0,-2 0-1 15,2-3 1-15,-1-3 0 16,-1-2-1-16,0-2 0 15,0 0 0-15,0 0 0 16,0 0-1-16,-1 0-7 16,-8 0-12-16,-6-5-59 0,3-6-18 15</inkml:trace>
  <inkml:trace contextRef="#ctx0" brushRef="#br0" timeOffset="101465.944">23645 11741 282 0,'-7'0'38'16,"5"-3"-14"-16,2-2-14 15,-2 4-1-15,2-2 1 16,0 0-5-16,0-1-4 15,0-1 0-15,6-1-1 16,1-1 2-16,2-3 3 16,-1-5-2-16,4 1-1 0,-2-4-1 15,1-1 2-15,2-5-1 16,-1 5-1-16,3-1 2 16,-1 1-3-16,4 1 0 0,0 5-12 15,2 1 14-15,3 5-14 16,-2 3-5-16,3 4 12 15,1 0-14-15,2 7 13 16,2 6 3-16,1 3-3 16,6 5-9-16,0-1-27 15,0-4-43-15</inkml:trace>
  <inkml:trace contextRef="#ctx0" brushRef="#br0" timeOffset="102544">16670 7736 300 0,'10'0'26'0,"-5"-8"-9"0,0 4-9 16,2 0 0-16,0-2-3 16,1 3-1-16,-2 1-1 15,-3 0-3-15,0 2 0 0,-3 0-1 16,0 0-16-16,-5 2-24 16,-15 9 27-16,-9 3 3 15,-10 2 10-15,-15 5-4 16,-12 1 0-16,-8 1 4 15,-1 3 1-15,-2-4 2 16,3-1-1-16,4-2 10 0,7 2 4 16,5-4-1-16,3-2-5 15,5-1-6-15,1 0-2 16,6-1 0-16,3-3-1 16,4 3 1-16,4-6-1 15,5 0-1-15,8 0-1 0,4-3-12 16,6 0-20-16,4-4-37 15,5 0-8-15</inkml:trace>
  <inkml:trace contextRef="#ctx0" brushRef="#br0" timeOffset="102856.5183">15616 7814 216 0,'-8'2'13'15,"-4"-2"13"-15,2 8-21 16,-2 1-1-16,0 8 0 16,-2 7-2-16,1 4 1 0,-2 2-1 15,-2 9 0-15,3 0-1 16,-1 2 0-16,1 0 1 15,4-3-1-15,6-4 0 16,4-4-1-16,0-9-2 16,14-1-3-16,13-6-1 0,7-3-4 15,11-2 3-15,5-4-32 16,1-2-16-16</inkml:trace>
  <inkml:trace contextRef="#ctx0" brushRef="#br0" timeOffset="107340.5732">11936 14350 235 0,'3'-4'62'16,"1"-3"-60"-16,-1 0-8 16,6 3 15-16,0 4-6 0,6 0-1 15,0 0-2-15,5 4-2 16,4 5 2-16,5 3-1 15,1 3 1-15,6 0 0 16,5 0-1-16,6 1-2 16,7-4 0-16,3-1 3 0,8 0-8 15,7-4 9-15,6 0 2 16,3-1-3-16,9-3 4 16,4 1-1-16,4-1-3 15,5 1 2-15,1-3-3 16,5 3 2-16,5 0 2 15,2-1-1-15,5 1 0 0,3 1-1 16,-2 0 8-16,3 1-1 16,-1-1-3-16,4 1 2 15,-6-3-5-15,3 1 3 16,-1-3-1-16,0 2 1 16,0-3-1-16,2 1 0 0,-2 1 5 15,-2-1-5-15,3 1-5 16,-3 2 4-16,-3 0-3 15,-2-1 0-15,-2 1 0 16,-6-1-2-16,-4 1 4 16,-1-3-1-16,-6-1 0 0,3 1 1 15,-5-1 2-15,1 0 2 16,-2 0-2-16,-2 0 1 16,-1 0-4-16,-4-1 1 15,-3-2 1-15,-5 1-2 16,-5 0 0-16,-3 2-1 15,-7 0 1-15,-8 0 1 0,-3 0-1 16,-4 0 2-16,-6 0-1 16,-5 0-1-16,-7 0 0 15,-7 4 2-15,-4-4 0 16,-4 2-2-16,-5-1 1 0,-4 3-2 16,-1-2 0-16,-2 2-3 15,0 1 2-15,1-2-1 16,0 3-2-16,-1 1 3 15,-1 1 4-15,1-4-3 16,0 3-14-16,-2 3-2 0,-1-2-14 16,-2 3-12-16,0-1-19 15,-2-7-42-15</inkml:trace>
  <inkml:trace contextRef="#ctx0" brushRef="#br0" timeOffset="108387.3734">19583 14536 154 0,'-7'-8'36'0,"-1"-1"-18"0,0 0-9 16,1 0-3-16,0 2-1 15,-1 0 1-15,3-4 2 16,0 4 10-16,-1-4-7 16,5 4-1-16,-1-1-1 15,2 2 0-15,0-1-7 0,0 2-4 16,3 1 2-16,4 1 3 16,6-1-3-16,0 0 2 15,0 4 1-15,2 0-1 16,1 0 0-16,4 0-2 15,4 0 4-15,1 0-6 0,6 0 3 16,1 0 3-16,4 0 1 16,5 0 5-16,2 0-7 15,3 0 3-15,5 0-1 16,0 0-2-16,5 0 3 0,5-3-2 16,2-1-3-16,8 1 8 15,0 1-7-15,4-2-2 16,7 1 0-16,-1-1 1 15,1 0 1-15,6 1-4 16,0-1 3-16,-2-1-2 16,6 2 3-16,0-1 0 15,1-2-3-15,2 3 2 0,0-2-1 16,2 3 1-16,-2-2-3 16,2 3 3-16,-4-1-1 15,0 2 1-15,-3-2 1 16,-7 2 2-16,-3 0-1 15,-7-2 0-15,-7 2-1 0,-5 0-2 16,-1 0 1-16,-10-1 0 16,-4 1-1-16,-2 0 2 15,-10 0-2-15,-5 0 0 16,-8 0 0-16,-1 0 0 16,-10 8 0-16,-4 9-4 0,-6 2-33 15,-20 2-46-15,-20-3-46 16</inkml:trace>
  <inkml:trace contextRef="#ctx0" brushRef="#br0" timeOffset="111746.7188">24895 13324 214 0,'-13'-12'44'0,"-2"-3"-11"15,5 2-17-15,0 7-2 16,0-1-2-16,6 1-2 15,-1 5-5-15,4-1 3 0,-1 0-3 16,0 2-3-16,2 0-2 16,0 8-3-16,0 3 3 15,0 10 0-15,0 3 0 16,0 4 0-16,5 6 0 0,2 4 0 16,3 0 0-16,0 1 0 15,2-4 0-15,0-1 0 16,-2-3 1-16,-1-7-1 15,-1-6 0-15,-3-5 2 16,-3-6-2-16,1-2 0 16,-3-3 0-16,0-2 2 0,0 0 18 15,0 0 6-15,-5-4-19 16,-2-4-5-16,-2-2-1 16,-5-2 0-16,-3-2-1 15,1-2 1-15,-2 1-1 16,1-2 2-16,-3 2 0 0,-2-3 0 15,1 3-1-15,-1-3-1 16,-2 0 1-16,1-1-1 16,4-2-1-16,0 0 2 15,4-2-1-15,2 0 1 16,4-1 5-16,7-2-1 0,2-6-6 16,5-1 1-16,14-7-2 15,5 2 2-15,11 1-3 16,2 3 9-16,1 7-6 15,-1 13 0-15,-3 8-1 16,-6 6-9-16,-10 17-6 16,-6 15 5-16,-10 9 12 0,-2 7 0 15,-9 6-2-15,-8 0-9 16,0-4-12-16,2-9-11 16,3-9-24-16,3-14-53 15</inkml:trace>
  <inkml:trace contextRef="#ctx0" brushRef="#br0" timeOffset="112121.701">25229 12908 292 0,'-7'-1'7'0,"-2"-6"18"16,4 0-14-16,-3 7-4 15,1 10-5-15,3 10-6 16,-2 10 4-16,2 9-1 0,4 9 2 15,0 8-2-15,4 5 3 16,6 1 5-16,8-3 0 16,1-4-3-16,7-11-2 15,1-10 0-15,3-12-2 0,4-9-3 16,2-12-16-16,2-1 4 16,-6-17-47-16,-5-11-63 15</inkml:trace>
  <inkml:trace contextRef="#ctx0" brushRef="#br0" timeOffset="112746.6446">25448 12905 333 0,'-11'-9'5'0,"3"2"20"15,-4 1-8-15,10 3 0 16,1 3-8-16,1 0-10 16,0 2-7-16,1 6 3 0,6 9 4 15,5 3 1-15,-2 4 1 16,3 8-1-16,0 2 0 16,0 2 0-16,1 0 1 15,-2 1-1-15,3-6 0 16,-7-5 1-16,1-3-1 15,-3-8 0-15,-1-7 0 0,-5-2 2 16,0-6-2-16,-1 0 10 16,-14-5 17-16,-4-6-21 15,-5-8-5-15,-3-7 0 16,-2-6-1-16,0-3 1 16,4-3 1-16,6-1 1 15,4-2 0-15,8 0 0 0,5 3-4 16,2-3 6-16,14 4-7 15,8 1 3-15,9 4 3 16,4 5-4-16,1 6-1 16,3 6 4-16,-5 8-3 0,-6 7-5 15,-8 6-4-15,-6 11-3 16,-10 10 0-16,-4 6 9 16,-2 4-2-16,-7 2 1 15,-5-2 1-15,1-2 0 16,6-7 2-16,0-4 2 0,7-9-2 15,0-2-3-15,1-4 0 16,14-2 3-16,-1 2 1 16,4-2 0-16,3 0-2 15,3 0 2-15,0 4 2 16,-3 1-5-16,-2-1-37 16,-2 1-86-16,-8-1-21 15</inkml:trace>
  <inkml:trace contextRef="#ctx0" brushRef="#br0" timeOffset="112949.7815">25875 13017 432 0,'5'0'27'0,"2"0"-24"15,0 4-14-15,5 14 10 16,3 3 1-16,2 8 3 0,1 1-4 15,0 2-4-15,2-1-20 16,0-7-20-16,-6-6-26 16,-4-12-64-16</inkml:trace>
  <inkml:trace contextRef="#ctx0" brushRef="#br0" timeOffset="113215.3673">26017 12505 399 0,'0'-11'28'0,"-1"4"-2"16,1 5-13-16,0 2-12 15,8 15-6-15,6 6 2 16,6 6 3-16,6 5 1 0,2 2 1 15,1 2-2-15,4-4 0 16,-3-3 1-16,2-1-2 16,-3-5-25-16,-2-5-14 15,-8-7-32-15,-2-8-69 16</inkml:trace>
  <inkml:trace contextRef="#ctx0" brushRef="#br0" timeOffset="113668.4484">26331 12507 348 0,'-1'-9'17'16,"-4"2"2"-16,3 3-7 16,2 4 0-16,0 2-19 15,7 11 4-15,1 2 3 0,9 7 0 16,-1 1 1-16,4-1-1 15,2-1 0-15,-2-3 0 16,4-4 0-16,0-3 0 16,1-6-1-16,-6-1-1 15,3-4-1-15,-4 0 3 0,-2-9 1 16,-1-5 2-16,-5-4 2 16,-3-4-1-16,-3-6-3 15,-3-3 1-15,-1 0-1 16,0 0-2-16,-7 2 2 15,-1 2 0-15,-1 7 7 0,-1 3 6 16,2 5 2-16,1 3-5 16,2 4-4-16,2 1-2 15,3 4 0-15,0 0-5 16,0 0-6-16,10 7 3 16,3 6 2-16,8 1 1 15,2 4-1-15,1-3-15 0,4 5-8 16,-1-7-24-16,-2-6-28 15,-5-5-77-15</inkml:trace>
  <inkml:trace contextRef="#ctx0" brushRef="#br0" timeOffset="113855.9357">26866 12293 360 0,'0'-2'21'16,"0"2"23"-16,0 0-37 15,8 14-10-15,1 4 3 0,3 6 0 16,8 2 0-16,2-1 0 16,5-4-9-16,4-3-32 15,-1-12-25-15,-4-6-51 16,-2-14-79-16</inkml:trace>
  <inkml:trace contextRef="#ctx0" brushRef="#br0" timeOffset="114105.927">26817 11683 480 0,'0'-27'-92'0,"8"-5"110"15,21 7-5-15,20 9-3 16,9 11-3-16,17 6-4 0,9 23-3 15,2 20 0-15,-2 13-2 16,-8 13 3-16,-11 10 1 16,-6 2-13-16,-15 2-26 15,-6 0-5-15,-13-8-41 16,-10-4-28-16</inkml:trace>
  <inkml:trace contextRef="#ctx0" brushRef="#br0" timeOffset="115965.1693">25606 14698 273 0,'0'3'12'16,"0"-3"29"-16,0 0-27 16,0-4-11-16,0-3-4 15,4-3 4-15,6-6 5 16,3-4 2-16,7-8-3 0,2-1 2 15,2-3 1-15,6-2-7 16,5 0 1-16,-1 0-6 16,0 6-47-16,-6 3-77 15,-8 11-31-15</inkml:trace>
  <inkml:trace contextRef="#ctx0" brushRef="#br0" timeOffset="116137.0283">25699 14872 409 0,'8'0'16'0,"4"-6"-33"16,10-15-17-16,10-8 5 16,7-7-24-16,5-8-8 15,-3-10-46-15</inkml:trace>
  <inkml:trace contextRef="#ctx0" brushRef="#br0" timeOffset="117074.5043">26550 13897 364 0,'-1'-4'13'0,"-5"1"1"16,3 3-16-16,0 7-9 0,-5 14-14 15,-1 9 25-15,-5 13 0 16,-6 3-2-16,-2 6-4 15,-2 2-1-15,-3-2 1 16,3-8 5-16,2-5 1 16,3-6 2-16,6-7-1 0,3-8 0 15,8-4 0-15,2-3 2 16,3-2-1-16,13-5 3 16,11-4 14-16,3 0 8 15,12 0-4-15,5-7-8 16,5-3-5-16,-2 2-4 15,0-2-5-15,-5 7 0 0,-9 3-2 16,-3 0-4-16,-8 0-25 16,-9 3-47-16,-8-3-57 15</inkml:trace>
  <inkml:trace contextRef="#ctx0" brushRef="#br0" timeOffset="117465.0959">26988 13752 386 0,'0'-4'11'0,"-10"4"-11"16,1 4 0-16,-2 12-4 15,4 7 2-15,2 8 3 16,1 4-1-16,4 3 0 0,0 3-5 15,4-4 4-15,10-1-1 16,2-6 2-16,3-6-3 16,1-8 1-16,4-11-3 15,0-5 3-15,-2 0 2 16,0-15 8-16,-2-6-3 0,-3-6-2 16,-3-3 5-16,-4-2 2 15,-6 0 6-15,-4 2 1 16,-4 1-5-16,-13 6-5 15,-7 5-6-15,-6 6-1 16,-4 4-1-16,-4 8 2 0,3 0-8 16,3 8-15-16,5 2-18 15,6 1-41-15,11-2-60 16</inkml:trace>
  <inkml:trace contextRef="#ctx0" brushRef="#br0" timeOffset="117605.7034">27278 13684 332 0,'14'-7'33'15,"-7"3"-29"-15,-1 4-17 0,-1 0-53 16,-3 0-32-16,-2-7-61 16</inkml:trace>
  <inkml:trace contextRef="#ctx0" brushRef="#br0" timeOffset="118090.0064">27534 13394 382 0,'2'-25'17'0,"17"-2"-7"0,-19 6-7 16,0 3 4-16,0-1 1 15,0 6 3-15,-4 6 3 16,-4-1-8-16,-1 6-2 16,-1 2-4-16,-3 0 3 15,-3 10-3-15,-2 5 1 0,2 7 0 16,0-1 0-16,5 3-1 16,4 1 0-16,7-2 0 15,5 1-4-15,13-2 2 16,9 0-4-16,2 0 1 15,5 2-3-15,-2-2-8 16,-7 6-4-16,-1-2-9 0,-10 3-2 16,-8-2-6-16,-6-4 13 15,-6 2 36-15,-12-5-10 16,-5-5 4-16,-1-2 8 16,-6-4 5-16,-3-6-7 15,3-3-2-15,-1 0-3 0,4-10-2 16,6-5 2-16,5 0 7 15,7-7-5-15,7-3-8 16,2 0-3-16,7-2-4 16,10-5-22-16,2 5-4 0,3-8-30 15,-3 0-68-15</inkml:trace>
  <inkml:trace contextRef="#ctx0" brushRef="#br0" timeOffset="118262.0706">27574 13268 346 0,'0'-8'39'0,"0"1"1"16,1 1-19-16,4 6-10 16,2 0-12-16,2 11-4 15,3 7 2-15,1 7 2 16,1 0 0-16,2 5-1 16,-2 0-20-16,1-1-25 0,-6-8-28 15,-2-5-70-15</inkml:trace>
  <inkml:trace contextRef="#ctx0" brushRef="#br0" timeOffset="118746.4175">28003 12992 363 0,'2'-21'30'16,"-2"1"-7"-16,0 6-8 16,0 5-4-16,-4 4-8 15,-3 1-4-15,2 4-2 16,-8 0 0-16,-3 2-4 16,-4 7 2-16,-1 3 8 0,-1 3-2 15,2 1 0-15,1 0 0 16,6-2 0-16,6 0-1 15,7-1-2-15,0-1 0 16,17-1-2-16,9 1-1 0,6 1 4 16,10 1 0-16,4 6 6 15,-2 0-7-15,-5 5-11 16,-8 5-4-16,-9 4-4 16,-16 3-15-16,-6 2 2 15,-11-3 23-15,-12-4-17 16,-4-9 14-16,-5-5 14 0,2-12 23 15,-1-3 33-15,2-3-7 16,2-6-17-16,2-6-14 16,3-6-12-16,6 0-5 15,1-4 0-15,9-2 2 16,2 5-2-16,4-1-6 0,2 2 0 16,6 4-43-16,0 0-90 15</inkml:trace>
  <inkml:trace contextRef="#ctx0" brushRef="#br0" timeOffset="118918.2844">28359 13153 468 0,'10'18'-6'0,"-4"3"2"16,5 6 6-16,1 4-3 0,3-3-37 15,1-12-38-15,-1-7-117 16</inkml:trace>
  <inkml:trace contextRef="#ctx0" brushRef="#br0" timeOffset="119386.994">28929 12441 334 0,'-1'-18'21'0,"-6"2"2"16,0 0-7-16,0 7 0 15,1 2-5-15,-1 2-5 16,0 5-1-16,2 0-5 16,-2 10 2-16,0 10-3 15,2 5 1-15,5 5 0 16,0 2-1-16,10 2 0 0,7-5 1 16,10-2-2-16,6-8-4 15,2-8-2-15,1-7-4 16,1-4 0-16,-8-6 11 15,5-15 7-15,-10-4-5 0,-2-5 3 16,-10-3 8-16,-6-1 5 16,-6 2 10-16,-2 4-4 15,-16 3-13-15,-6 3-11 16,-1 8 4-16,-5 7-4 16,2 7-5-16,-5 0-35 0,6 5-33 15,4 0-83-15</inkml:trace>
  <inkml:trace contextRef="#ctx0" brushRef="#br0" timeOffset="119543.2157">29340 12227 177 0,'17'-7'280'15,"-7"-2"-267"-15,-3 2-12 16,3 3-7-16,0 1-35 0,4-6-67 15,1-7-111-15</inkml:trace>
  <inkml:trace contextRef="#ctx0" brushRef="#br0" timeOffset="119777.5751">29703 11771 470 0,'3'-15'23'0,"-3"0"17"16,0 7-26-16,3 8-11 15,8 3-11-15,3 15 3 0,6 10 0 16,0 1-14-16,1 7-8 16,4 2-4-16,-1-5-26 15,1-4-17-15,-6-8-85 0,3-10-6 16</inkml:trace>
  <inkml:trace contextRef="#ctx0" brushRef="#br0" timeOffset="120246.3681">30131 11604 353 0,'3'-32'-19'0,"-3"-3"51"15,5-3-14-15,-2 4-1 16,1 8-10-16,-1 1 1 16,-3 3-2-16,0 8-3 15,0 3-2-15,-10 4-1 0,-2 6 4 16,-7 1-3-16,-3 3 1 16,-3 13-3-16,-4 5 1 15,2 4-1-15,5 4 1 16,3 1-2-16,14-1-2 0,5-4-3 15,7 0-1-15,18-2 4 16,9-2 0-16,4 5 4 16,-1-2 0-16,0 2-1 15,-11-2-2-15,-6 3-5 16,-13-4-19-16,-7 4-5 0,-5-4 31 16,-11-3 2-16,-9-6 2 15,3-1-1-15,-7-8 3 16,4-5 19-16,6 0 12 15,2-15-8-15,3-4-6 16,5-9-3-16,5-4-15 16,4-4-4-16,0-1 5 0,10 0-7 15,2 9-1-15,0 3-14 16,1 6-31-16,-4 1-36 16,0 0-90-16</inkml:trace>
  <inkml:trace contextRef="#ctx0" brushRef="#br0" timeOffset="120511.9869">30314 11291 156 0,'24'-15'207'16,"1"-4"-174"-16,4 3-17 0,3 6-2 16,0 9-11-16,2 1-6 15,-3 18 6-15,-6 7-6 16,-9 9-8-16,-5 1-10 15,-9 1 11-15,-2-4 4 0,0-7 5 16,0-7 4-16,0-6-2 16,0-5 2-16,3-5-1 15,10-2-2-15,7 0 8 16,5-9 0-16,11-7-7 16,3-7 0-16,3-9-62 15,-3-9-105-15</inkml:trace>
  <inkml:trace contextRef="#ctx0" brushRef="#br0" timeOffset="120855.7625">30767 11037 345 0,'-17'-11'27'0,"8"-1"4"15,6 1-9-15,3-1-14 16,9 1-10-16,13-3-2 15,8-1 2-15,9 0 6 0,7-5-4 16,0 2 0-16,-4 0-2 16,1 2 2-16,-9 1 0 15,-4 2-1-15,-5 1 2 16,-4 2 1-16,-8 1-1 16,-4 3 6-16,-3 0 4 0,0 4 4 15,-5 2-2-15,-1 0-12 16,2 9-12-16,1 10 10 15,-3 12 1-15,0 13 0 16,0 11 1-16,0 14 1 16,-5 12 0-16,-2 14-1 0,-6 10 0 15,-1 6-13-15,-11-2-63 16,-6-4-119-16</inkml:trace>
  <inkml:trace contextRef="#ctx0" brushRef="#br0" timeOffset="122621.2445">24724 16549 424 0,'-13'0'-18'0,"1"0"31"15,5 0-9-15,5 0-4 16,2 3-10-16,4 4-10 15,8 4 16-15,8 5 5 16,4 4 0-16,0 5-1 16,7 5 1-16,-3 4 0 15,3 0-1-15,-4 4 1 0,-2-3-1 16,-4-2 0-16,-6-7-2 16,-3-2 6-16,-5-7-4 15,-7-4 1-15,0-6-2 16,-4-4 9-16,-11-1 2 15,-4-2 1-15,-6-4-4 0,-4-15 1 16,-2-6 0-16,-1-11 0 16,0-8 2-16,7-10-8 15,4-1-1-15,7-4 0 16,11 2-2-16,3 7 4 0,10 5 2 16,9 10-6-16,3 8 3 15,5 9-2-15,-1 9-2 16,1 7-7-16,-4 2-3 15,-3 9 1-15,-6 11 1 16,-5 5 2-16,-4 3 8 16,-3 4 1-16,-2 3 1 0,-2-2 0 15,-8-2 0-15,3-3-2 16,-3-5-4-16,3-6-31 16,0-9-25-16,4-8-82 15</inkml:trace>
  <inkml:trace contextRef="#ctx0" brushRef="#br0" timeOffset="122902.4385">25049 16372 387 0,'0'0'35'16,"0"0"-14"-16,0 2-27 15,0 11 11-15,6 6-5 16,3 9 1-16,3 7 0 0,8 8-1 16,2 1 1-1,4 1-2-15,5 1 1 0,-1-3 1 16,2-9-2-16,-1-6-1 16,-2-5-7-16,-4-5-26 15,-1-5-20-15,-6-12-74 16,-6-1-39-16</inkml:trace>
  <inkml:trace contextRef="#ctx0" brushRef="#br0" timeOffset="123418.0736">25322 16417 499 0,'-7'-4'5'16,"0"3"9"-16,4 1-16 15,3 0-4-15,1 8-9 16,12 6 10-16,5 4 4 16,5 4 1-16,-2-1 0 0,5 1-1 15,-3-5-2-15,-4-2-3 16,-4-5 4-16,-6-2 4 16,-4-5-2-16,-5-1 1 15,0-2 1-15,-3-3 7 16,-8-12 2-16,-7-5-11 0,-1-8 0 15,-7-6 1-15,1-7-2 16,3 0-1-16,3-2 3 16,4 2 1-16,7 4-3 15,4 1 3-15,4 4-5 16,2 4 3-16,10 5 1 0,8 4-4 16,2 10 0-16,1 6-2 15,4 3-16-15,-4 15 0 16,-4 9 4-16,-5 8 4 15,-6 3 2-15,-4 2 8 16,-4-2 5-16,0-2-2 0,0-3 2 16,-2-7-3-16,0-5 3 15,0-4 1-15,2-4 3 16,0-1-5-16,6-3 0 16,5-2-2-16,1-1 2 15,8 1-2-15,-1-3 1 0,3 1 2 16,0-2 0-16,0 0-46 15,-5 0-94-15</inkml:trace>
  <inkml:trace contextRef="#ctx0" brushRef="#br0" timeOffset="123589.8963">25848 16330 499 0,'13'7'34'0,"-6"1"-41"0,5 7-2 16,3-1 5-16,3 2-8 16,0-1-16-16,2-3-20 15,-4-9-39-15,0-3-97 16</inkml:trace>
  <inkml:trace contextRef="#ctx0" brushRef="#br0" timeOffset="123996.1615">25955 15804 510 0,'-12'0'25'0,"5"0"-7"16,7 0-16-16,0 0-13 15,9 5-2-15,6 2 12 16,5 3 5-16,1 7-2 16,2-1-1-16,3 5 0 15,1 4-1-15,-2 2 1 0,1 3-1 16,-4-1 1-16,2-4-1 15,-4 0 2-15,1-6-2 16,-1-4 0-16,-3-6-1 16,3 0-1-16,-2-4-4 15,0-2-5-15,-5-2-4 0,1 3-13 16,-4-2-7-16,2 0-21 16,-7-2-56-16,-3 0-101 15</inkml:trace>
  <inkml:trace contextRef="#ctx0" brushRef="#br0" timeOffset="124589.8174">26489 15754 471 0,'-7'0'2'15,"2"-2"24"-15,2 2-23 16,3 0-10-16,0 0-14 16,3 9 16-16,8 2 5 15,4-1-1-15,2 2-1 16,5-1-2-16,0 0 2 0,4-4 4 16,-1-1-1-16,-1-3-2 15,-1-3-6-15,-2 0-5 16,-4-2 2-16,-3-6 6 15,-3-5 4-15,-4-2-4 16,-5-2 8-16,-2-1 1 16,0-2-1-16,-2-1-3 0,-9-3 2 15,-2 3 1-15,1 3 6 16,-4 2-2-16,5 4 10 16,2 3 2-16,1 3-10 15,5 6-4-15,3 0-2 0,0 0-12 16,8 10 8-16,8 2-1 15,4 3-1-15,2 0 2 16,4 3-4-16,2-1-23 16,-1-2-8-16,-1-4-36 15,-6-4-95-15</inkml:trace>
  <inkml:trace contextRef="#ctx0" brushRef="#br0" timeOffset="124761.7313">27025 15637 510 0,'7'10'38'15,"-5"0"-42"-15,5 6 2 16,0 2 6-16,8 3-6 16,0 1-19-16,0-2-9 15,-1-2-18-15,1-6-34 0,-6-3-65 16</inkml:trace>
  <inkml:trace contextRef="#ctx0" brushRef="#br0" timeOffset="124964.797">27248 15516 492 0,'1'0'14'0,"-1"9"-15"16,0 9-22-16,4 3 12 0,3 4-16 16,0 0-19-16,4-3-34 15,-2-8-67-15</inkml:trace>
  <inkml:trace contextRef="#ctx0" brushRef="#br0" timeOffset="125464.7585">27339 15233 427 0,'-11'-6'10'16,"2"5"5"-16,4 1-15 15,1 0-1-15,4 8-3 16,0 3 4-16,0 3-1 0,9 2 1 16,6 0 0-16,2-1 2 15,2-1 3-15,2-1 1 16,2-3-3-16,1-3-3 0,-4-5-2 16,1-2 0-16,-1 0 2 15,-3-13 0-15,-2-5-3 16,5-4-4-16,-8-4 10 15,-3-4-5-15,-1-2 8 16,-5-3-5-16,-1 0 0 16,-2 5 1-16,0 3-1 0,0 2 2 15,-5 10 2-15,-1 2 3 16,4 6-2-16,-3 2 5 16,5 5 5-16,0 0-8 15,0 0-12-15,0 5-3 16,10 5 5-16,3 7 3 15,5 1 0-15,4 1-1 16,3 1 0-16,0-1 1 0,2-3-5 16,2-1-28-16,-3-3-21 15,-1-5-47-15,-6-3-94 16</inkml:trace>
  <inkml:trace contextRef="#ctx0" brushRef="#br0" timeOffset="125777.2457">27931 15058 521 0,'2'-7'7'16,"2"-2"6"-16,1 1-16 16,8 8 2-16,1 0 0 15,3 0-2-15,-4 11-15 16,-1 7-1-16,-5 3 3 0,-5 3 5 15,-2-3 4-15,0-1 10 16,0-4 1-16,-2-4-2 16,2-5 0-16,0-5 3 15,5-2-4-15,12-5 4 16,7-13 6-16,7-6-6 0,4-2-4 16,2-4-1-16,-3-2 0 15,-2 0-44-15,-8 5-55 16,-12 0-69-16</inkml:trace>
  <inkml:trace contextRef="#ctx0" brushRef="#br0" timeOffset="126292.8368">27787 14491 238 0,'-17'-5'20'0,"0"-5"33"16,5 5-20-16,-1 2-13 15,3 3-6-15,-1 0 7 16,2 0-8-16,0 0-3 15,2 0 2-15,3-2 2 16,1 2-2-16,3 2-8 16,0 1-6-16,5-1-2 0,7 0 3 15,8-2 1-15,9 0 1 16,4-2-1-16,4-11 2 16,6 1 5-16,0-4-4 15,0-2-1-15,4 0-1 0,-4 2-1 16,2-1 1-16,-2-2-1 15,2 1 0-15,-3 3 2 16,-5-3-1-16,2 3 0 16,-8 5 0-16,-6 1-2 15,-3 1 2-15,-6 5-1 0,-3 3 1 16,-3 0 1-16,-3 9-1 16,5 12-2-16,-6 14 3 15,3 15 0-15,-2 13 2 16,1 25-2-16,-4 13-2 15,-4 12 1-15,0-2-29 0,-9-5-96 16</inkml:trace>
  <inkml:trace contextRef="#ctx0" brushRef="#br0" timeOffset="127199.0137">27120 17088 481 0,'7'-13'3'0,"5"-15"-7"15,10-10-17-15,7-6 8 16,7-4 10-16,3-1 8 16,6 5-44-16,-9 8-73 0,-5 11-63 15</inkml:trace>
  <inkml:trace contextRef="#ctx0" brushRef="#br0" timeOffset="127370.8772">27336 17222 474 0,'22'-24'3'0,"7"-12"-79"16,10-11 13-16,5-10 34 16,2-6-2-16,1-1-119 15</inkml:trace>
  <inkml:trace contextRef="#ctx0" brushRef="#br0" timeOffset="128683.3115">28052 15946 479 0,'2'-7'-17'16,"-2"2"17"-16,0 5-42 15,0 0-48-15,3 12 35 16,1 4 26-16,-3 8 6 0,-1 6 5 16,0 12 4-16,-7 8 8 15,-5 5-2-15,-4 8-4 16,-8-1 4-16,3-5 2 15,-6-7 5-15,5-11 3 16,2-8 9-16,4-12 22 16,5-6 22-16,9-6-5 0,2-4-17 15,8-3-24-15,13 0 8 16,8 3 1-16,9-3-7 16,3-6-2-16,7 1 2 15,1 0-2-15,2 3-2 16,-3 2-5-16,1 0-3 0,-7 0 2 15,-4 5-20-15,-6 0 4 16,-8-3-63-16,-9-2-128 16</inkml:trace>
  <inkml:trace contextRef="#ctx0" brushRef="#br0" timeOffset="129105.1285">28603 15693 424 0,'-13'0'1'0,"3"0"1"15,-3 0 0-15,4 1 0 16,4 10 1-16,-1 6-3 0,5 4 0 15,-1 11-1-15,2 7 1 16,0 6-2-16,9 5 3 16,4 0-1-16,1-3-1 15,2-3 1-15,3-13-6 0,3-7-14 16,0-16-3-16,4-8 7 16,5-1 11-16,-3-18 2 15,3-8 15-15,0-8-7 16,-3 0-5-16,-6 0 2 15,-8 0 1-15,-8 3 2 16,-6 0-4-16,-3 7 2 0,-14 4-2 16,-5-1 6-16,0 7-3 15,-9 4-6-15,1 2-15 16,-9 2-62-16,-3-1-132 16</inkml:trace>
  <inkml:trace contextRef="#ctx0" brushRef="#br0" timeOffset="129276.9803">28929 15579 484 0,'19'-4'19'15,"-10"-1"-49"-15,-4-3-100 16,3 0-38-16</inkml:trace>
  <inkml:trace contextRef="#ctx0" brushRef="#br0" timeOffset="129776.9475">29341 15211 392 0,'0'-9'9'16,"0"-4"0"-16,-3 5-8 15,-3-1-1-15,-1-2 2 0,-2 1 0 16,-1-2 2-16,-2 0 2 16,2 1 2-16,-5 1 1 15,3-2 5-15,-7 1 1 16,2 4 2-16,-3 3 0 16,-4 4-14-16,0 0-3 0,-3 14-5 15,0 6 5-15,1 3-1 16,6 2 6-16,6 0-4 15,7-3 0-15,7-5-4 16,4-4-1-16,18-3 1 16,4 0 0-16,12-2 4 0,3 3-2 15,8 2 2-15,-4 3-8 16,-6 5-9-16,-3 4-10 16,-9 7 3-16,-12 6-18 15,-10 1-18-15,-5 4-22 16,-11-4-15-16,-12-5-4 0</inkml:trace>
  <inkml:trace contextRef="#ctx0" brushRef="#br0" timeOffset="129886.3332">29289 15614 40 0,'-31'8'129'16,"-3"-8"-14"-16,4-4-54 16,-1-12-35-16,3-5-10 15,6-8 8-15,4-1-9 16,5-4-11-16,8 0 2 16,5-2-2-16,3 2-15 0,14 0-50 15,0 2-28-15,2 3-50 16</inkml:trace>
  <inkml:trace contextRef="#ctx0" brushRef="#br0" timeOffset="130542.5279">29584 14969 242 0,'3'-11'37'15,"-3"0"0"-15,2-3-19 16,0-3 7-16,0-1 2 0,-2 1-7 16,0 0-2-16,0-2-5 15,-2 3 0-15,-5 6 6 16,-5 3 0-16,0-1-4 16,-6 8-9-16,-3 0-4 15,-4 10-4-15,-2 5 3 0,0 4-2 16,0 2 4-16,5-2 0 15,10-1-2-15,6-4 0 16,6-3-5-16,6 3-3 16,14-3 2-16,8-1 3 15,5 3-2-15,4 0-7 16,1 1 4-16,-1 2-5 0,-5 4-1 16,-5 1-3-16,-6 4-10 15,-11 0 12-15,-10 1-11 16,0-2 10-16,-14-1 9 15,-3-7 10-15,0-5 6 16,-5-6 23-16,2-5 6 0,3 0-7 16,-2-9-9-16,6-9-4 15,1-8-10-15,5-5-7 16,5-1 3-16,2-1-3 16,0 2-2-16,4 2-9 15,3 8-8-15,3 3-23 0,-2 4-14 16,1 2-15-16,2-3-43 15,0 2 2-15</inkml:trace>
  <inkml:trace contextRef="#ctx0" brushRef="#br0" timeOffset="130917.496">29698 14719 349 0,'10'-22'43'15,"2"-3"18"-15,5 3-33 16,7-5-14-16,3 0-5 15,7 6-4-15,0 3-3 16,1 7-3-16,-5 7 1 0,-3 4-7 16,-7 8-20-16,-5 11 3 15,-9 2 3-15,-6 9 6 16,0 4 1-16,-9-5 9 16,-5 0 4-16,5-2 3 0,-2-8 2 15,7-3 2-15,4-1-7 16,0-6-4-16,15 1 4 15,1-2-10-15,6 2 5 16,0 1 4-16,-2-3 1 16,-1 3 2-16,-7 2-1 15,-6-1-3-15,-6 1-4 0,0 3 4 16,-15 1-2-16,-8 3 14 16,-4 3-5-16,-7 1 3 15,-6 2-5-15,-1-1-4 16,-4 0-43-16,2 0-77 15,-2-4-52-15</inkml:trace>
  <inkml:trace contextRef="#ctx0" brushRef="#br0" timeOffset="131276.8509">28978 15972 502 0,'-3'4'17'0,"3"-4"-35"16,2 0-40-16,12-1 38 16,7-12 22-16,5-5 4 15,8-7 0-15,5-8-4 16,12-7 5-16,8-8 10 15,11-7 1-15,13-9 2 0,12-8-5 16,5-4-9-16,6-1 0 16,0 2-5-16,-2 5 1 15,-9 8-2-15,-7 10 0 16,-10 8 0-16,-10 6-1 16,-6 6 0-16,-6 3-9 0,-8 6-8 15,-9 2-13-15,-7 5-16 16,-13 0-48-16,-9-1-55 15</inkml:trace>
  <inkml:trace contextRef="#ctx0" brushRef="#br0" timeOffset="132323.6426">27806 13865 88 0,'-5'-2'8'0,"-1"-2"10"16,-2 0-6-16,-2 2-6 15,-2 1-6-15,-3 1 1 16,-5 0 1-16,-3 3-13 15,-2 8-9-15,-4 0 19 16,0 3 2-16,2 0 1 0,2-1 4 16,4-1 5-16,-1 3 1 15,4-7-8-15,2 7-3 16,0-3-1-16,-2 3 1 16,0-3 0-16,2-1 7 15,-2 1 11-15,4-3 5 16,1-1 2-16,4-5 12 0,6-1 2 15,3-2 13-15,0-2-5 16,17-14-33-16,10-7-7 16,9-9 3-16,13-6-5 15,8-8-4-15,6-6-1 0,5-1-1 16,0 1 2-16,3-3-1 16,-1 2 1-16,-4 3 3 15,-1 8 1-15,-10 4-3 16,-7 7-3-16,-6 6 2 15,-9 7-2-15,-10 7 0 0,-4 4 0 16,-7 3-6-16,-5 4-9 16,-6 0 3-16,-1 0-12 15,0 11-13-15,-8 4 13 16,-14 11 10-16,-7 2-40 16,-7 10-11-16,-6 5 6 15,0 0 7-15,-3-1 35 16,1 1 12-16,4-3 17 0,2-7 13 15,7-4-3-15,1-6 4 16,5-1-4-16,1-9-1 16,4-1-3-16,6-5 0 15,5-7 2-15,6 0 13 0,3-4 32 16,16-14-34-16,11-7-21 16,8-7-6-16,14-8 1 15,4-2-2-15,8-3-1 16,-1 1 1-16,-1 2-1 15,-5 9-1-15,-8 4 1 0,-5 12-2 16,-14 7-3-16,-12 10-41 16,-11 0-55-16,-4 13-35 15</inkml:trace>
  <inkml:trace contextRef="#ctx0" brushRef="#br0" timeOffset="132807.9765">28242 13670 339 0,'-10'0'7'0,"-4"0"7"15,7 0-11-15,4 0-1 0,3 3 6 16,0-1-4-16,5 2 4 16,12 3 15-16,5 0-5 15,2 6-8-15,8 3-4 16,4 7-2-16,6 9-1 16,2 7-1-16,5 10-1 0,3 6 0 15,0 2 1-15,2 2-1 16,6-4-1-16,-3-1 1 15,1-3-1-15,-3 1 0 16,-6 0 1-16,-5 5-1 16,-6 2-1-16,-4 1-1 0,-6 4 2 15,-8 0-2-15,6-8 6 16,-6-2-1-16,-1-8-1 16,-2-9-2-16,-4-8 2 15,1-10-3-15,-6-6 2 16,-2-6 0-16,-5-6-2 15,-1-1-10-15,0-1 3 0,-10-12-66 16,-7-2-126-16</inkml:trace>
  <inkml:trace contextRef="#ctx0" brushRef="#br0" timeOffset="133151.7438">28800 14833 83 0,'-15'0'190'0,"0"0"-132"16,6 0-23-16,6 0-13 16,3 0 1-16,0 0-15 0,3 0-12 15,13 0 12-15,6 0-6 16,3 0-1-16,5 0-1 16,4 4 0-16,0 1 1 15,2 0-2-15,-2 2 1 16,1-3-1-16,-1-4-4 15,-1 0-1-15,-1-2 10 0,2-10-7 16,-4-5 10-16,1 0 1 16,-2-4-2-16,-7-3 2 15,2-1 1-15,-6-1 1 16,-2-1-4-16,-1-2-4 0,-7-1-2 16,3 2-7-16,-5 1-30 15,-2 0-46-15,-3 4-80 16,-1 3-18-16</inkml:trace>
  <inkml:trace contextRef="#ctx0" brushRef="#br0" timeOffset="134276.6718">30604 14715 441 0,'-8'0'9'0,"6"-3"1"15,0 3-8-15,2 0-2 0,0 2-5 16,0 10 5-16,0 6 0 16,0 3 1-16,0 6 0 15,0 3 3-15,-1 2 3 16,-3 0-1-16,-1-5-4 0,1 0-1 16,1-4-1-16,1-2-1 15,0-1-20-15,-1-5-25 16,3-7-29-16,0-8-80 15</inkml:trace>
  <inkml:trace contextRef="#ctx0" brushRef="#br0" timeOffset="134792.2236">31055 13868 439 0,'-10'-13'-7'15,"-6"3"37"-15,2 1-3 16,1 2-5-16,2 7-11 15,2 0-5-15,4 0-6 16,3 12 0-16,1 6-2 0,1 5 1 16,0 6 1-16,8 3 0 15,1-2-2-15,6 2-1 16,2-5-8-16,7-4-5 16,1-7 2-16,2-8 4 15,2-7 7-15,2-1 0 16,-1-14 6-16,1-7 0 0,-4-6-1 15,-6-4 5-15,-3-1-2 16,-6-1 7-16,-4-1-1 16,-8-1 1-16,0 4 0 15,-6 0-3-15,-10 6 2 0,-4 4-5 16,-2 5-9-16,-2 7 6 16,-1 5-2-16,-1 4-7 15,6 0-25-15,6 0-17 16,9 9-9-16,5 4-27 15,2-3-49-15,13 0 14 16</inkml:trace>
  <inkml:trace contextRef="#ctx0" brushRef="#br0" timeOffset="134917.2093">31316 13755 292 0,'13'-8'55'16,"-4"-1"-15"-16,2 1-15 15,-1 0-14-15,5 1-10 16,2-2 0-16,4-2-30 0,0-4-48 15,0-2-102-15</inkml:trace>
  <inkml:trace contextRef="#ctx0" brushRef="#br0" timeOffset="135167.1853">31681 13329 467 0,'-3'-15'36'0,"-2"2"-3"16,2 6-8-16,3 7-12 0,0 0-10 16,0 7-9-16,9 7 6 15,2 5 0-15,4 6 0 16,4-4 0-16,1 3-6 16,1-1-4-16,1-3-10 15,-2-1-14-15,1-5-5 0,-1-1-12 16,2-6-12-16,-3-7-21 15,-1 0-48-15</inkml:trace>
  <inkml:trace contextRef="#ctx0" brushRef="#br0" timeOffset="135339.0791">31938 13189 452 0,'0'-7'12'16,"0"1"28"-16,0 6-25 15,7 0-20-15,6 14 6 0,2 6 0 16,9 3-2-16,-2 2-18 16,0 4-27-16,0-4-17 15,-2-8-37-15,1-4-37 16</inkml:trace>
  <inkml:trace contextRef="#ctx0" brushRef="#br0" timeOffset="135682.7717">31979 13090 424 0,'-11'-18'7'0,"1"-4"22"16,8 2-15-16,2 0-12 16,7 0-2-16,7 1-5 15,6-4-3-15,3 0 4 16,0-2 5-16,1 2 1 0,-1 1-1 15,-1 2 0-15,-1 2 1 16,-3 2 5-16,2 6 6 16,-2 2-4-16,2 5 0 15,2 3-5-15,-3 2-3 16,3 12 0-16,1 4-1 16,-2 9-1-16,1-1 3 15,0 7-1-15,-5-5-1 0,2 2 2 16,-6-1-2-16,1-2-8 15,-2-2-28-15,-7 0-9 16,-5-6-38-16,0-2-85 16</inkml:trace>
  <inkml:trace contextRef="#ctx0" brushRef="#br0" timeOffset="135839.0171">32150 13096 423 0,'-2'-14'37'0,"2"-6"-14"0,15 4-22 16,14-3-3-16,15-1-12 16,0-4-34-16,4-4-38 15,-2-4-86-15</inkml:trace>
  <inkml:trace contextRef="#ctx0" brushRef="#br0" timeOffset="136198.3705">32543 12614 331 0,'-13'-11'25'0,"-1"1"11"15,1-1-12-15,-1 6-9 16,4-1-4-16,0 4 0 16,5 0-2-16,1 1-2 15,4-1 1-15,0 0-8 16,14 1-4-16,8-1 12 0,5-2-11 15,9-1 5-15,1-1-2 16,7-1 1-16,-1-1 0 16,2 0-1-16,-8 1 0 15,-1 0 2-15,-7 4 2 16,-4-1-1-16,-7 4 8 16,0 0 3-16,-1 7-5 15,-7 15-6-15,-1 11 0 0,-2 14 6 16,-5 10-2-16,-2 14-3 15,0 4-4-15,0 3 1 16,7-1-3-16,2-7-45 0,2-15-18 16,2-17-125-16</inkml:trace>
  <inkml:trace contextRef="#ctx0" brushRef="#br0" timeOffset="137010.8109">27432 15616 120 0,'4'2'9'0,"-2"0"0"15,3 0 15-15,0-1 3 16,2 1 5-16,4 0 7 16,3-2-12-16,5 4-14 15,1-4-10-15,6 1-3 0,1-1 0 16,5 0-11-16,2 0-10 15,6-16 1-15,1-3 19 16,5-12-2-16,0-4-7 16,1-7 4-16,-4 0 13 15,-2 2-3-15,-1 5 7 0,-6 6-6 16,-10 7 1-16,-3 10-12 16,-11 7-39-16,-6 5-36 15,-4 0-25-15</inkml:trace>
  <inkml:trace contextRef="#ctx0" brushRef="#br0" timeOffset="137213.9214">27675 15768 418 0,'17'-19'4'0,"5"-7"-4"16,12-4-1-16,9-6-19 16,4-1-2-16,1-2 1 0,-1 1-3 15,-8 8-59-15,-8 1-69 16</inkml:trace>
  <inkml:trace contextRef="#ctx0" brushRef="#br0" timeOffset="137792.0269">27791 15643 117 0,'-10'6'66'0,"-1"-1"-56"16,1-2-3-16,0 2 14 15,5-3 19-15,3-2 1 16,2 0-2-16,4 0-22 0,9-7-15 16,4-7 8-16,7 0-8 15,1-6-3-15,1-2-7 16,3-3 9-16,-2 0-2 16,0 3-7-16,0 0 14 15,-5 6-8-15,-5 4-31 16,0 6-31-16,-7 4-3 0,-6 2 0 15,-4 4-32-15</inkml:trace>
  <inkml:trace contextRef="#ctx0" brushRef="#br0" timeOffset="138026.3697">27687 15768 382 0,'-7'4'16'16,"5"-4"-1"-16,2 0-15 16,11-8-32-16,12-6 36 15,6-7-4-15,9-4-10 16,4-4 1-16,0-1 7 16,-1 1-1-16,-3 6-38 15,-4 2-31-15,-4 6-5 16,-8 8 18-16,-5 4 32 0,-8 3-21 15</inkml:trace>
  <inkml:trace contextRef="#ctx0" brushRef="#br0" timeOffset="138213.8513">27881 15739 249 0,'-29'18'18'15,"6"-6"15"-15,-2 1-3 16,8-6-2-16,7-3 8 0,10-4 2 15,0-11-23-15,18-10-19 16,13-6-12-16,6-7-19 16,8-7-15-16,7-6-76 15,-1-3-66-15</inkml:trace>
  <inkml:trace contextRef="#ctx0" brushRef="#br0" timeOffset="138776.2982">27718 15705 107 0,'-7'2'41'16,"-3"0"-2"-16,3 0 12 15,2-2 0-15,1 0-1 16,1 0-13-16,3 0 0 0,0-4-14 15,5-6-20-15,7-5 0 16,10-5-1-16,5-5 1 16,6-5-5-16,1 0 1 15,1 0 3-15,-2 5-2 16,-3 2-4-16,-3 5-35 16,-2 7-7-16,-6 6-5 0,-4 5 6 15,-6 0-23-15,-6 5 13 16,-3 9-43-16</inkml:trace>
  <inkml:trace contextRef="#ctx0" brushRef="#br0" timeOffset="138932.5492">27894 15672 180 0,'-15'9'52'16,"3"-4"25"-16,0-4-32 16,9-1-9-16,3 0 3 15,3-10-22-15,16-10-17 0,6-8 4 16,13-8-16-16,9-7-23 15,4-3-26-15,2-8-72 16,-1 1-75-16</inkml:trace>
  <inkml:trace contextRef="#ctx0" brushRef="#br0" timeOffset="140401.3038">27797 15794 46 0,'0'0'287'0,"0"0"-281"16,0-1-4-16,0-3 0 0,-2 4 1 15,2 0 6-15,0 0 8 16,0 0-4-16,0 0-4 15,0 0-2-15,-2 0-4 16,0 2-2-16,0 7 3 0,0 7 0 16,-1-2-3-16,0 6 0 15,-3 2-1-15,1 2-1 16,-5 2 3-16,-2 0-3 16,-2 2 0-16,-2 1 5 15,-4-1-3-15,0 1 1 16,-3 2-3-16,-1-2 2 15,-1 0 1-15,-1 0-1 0,2 1-1 16,-6 2 0-16,1 1 0 16,-2 2 0-16,-4-1 0 15,-4 2 0-15,0 1 0 16,-5 0 0-16,-4 3-1 16,2 0 1-16,-4 0 0 0,-1-1 1 15,0 0-1-15,-2 1 1 16,-1-7-1-16,1 3 0 15,-1-4 0-15,-6-1 0 16,1-1 0-16,-2-5 1 0,-2-4-1 16,-3-3 0-16,1-3 3 15,3-7 1-15,-1-1 9 16,3-5-4-16,3-2 1 16,1-2 4-16,4-10 2 15,4-6-6-15,2-5-1 16,5 1-4-16,0 0 2 0,5-2 1 15,2 6-2-15,3 4-1 16,7 5-3-16,2 2-1 16,4 2 1-16,7 3-2 15,2 0 0-15,5 2 0 16,4 0-1-16,0 0-26 16,3 0-35-16,5 4 38 0,3 5-9 15,2 1-16-15,-1 3-41 16,-3 1-6-16,-1 1-14 15</inkml:trace>
  <inkml:trace contextRef="#ctx0" brushRef="#br0" timeOffset="140776.2781">25819 16898 163 0,'-7'4'39'0,"0"2"1"16,-1-3-10-16,-2 6-3 16,1 2-5-16,2 5-5 15,-1 7-9-15,0 7 0 16,-1 5-5-16,0 2-2 0,1-1 6 15,1-6 3-15,4-7 6 16,1-7-2-16,1-9-4 16,-1-4-4-16,0-3 14 15,0-5 6-15,-1-9-20 16,-1-6-2-16,-4-5-7 0,1-5 9 16,-1-2-4-16,-4-2 1 15,2 2-4-15,-2-4 3 16,0 2-3-16,4-1 2 15,-3 6-1-15,8 3 1 0,1 2 3 16,2 6 5-16,0 4-6 16,7 5-2-16,9 2-6 15,5 3 5-15,8 4 0 16,5 0-3-16,12 0 4 16,3 0 1-16,7 0-1 15,5 0-2-15,4 0-13 0,1-2-40 16,-3-10-47-16,-5-6-93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7:28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10287 7516 320 0,'2'-7'22'0,"-1"-5"14"15,5 3-21-15,-1 0-4 0,1-2-7 16,-1 2-1-16,0 1-2 16,-3-2 2-16,-2 1-2 15,0 4 2-15,-7 0-3 16,-8 1 4-16,0 4-3 15,-7 0 0-15,-2 0 0 0,2 6 0 16,0 4 1-16,0 3-2 16,5 3 0-16,0 2 0 15,3 3 0-15,3 4 0 16,0 4 0-16,3-1-2 16,-2 4 2-16,5 0 0 15,1 4 0-15,2 0-1 0,2-2 1 16,0 7-1-16,0 0 1 15,0 3 0-15,2 1 0 16,0 1 0-16,0 0-1 16,-2-1 2-16,0 1-2 15,-6-3-2-15,-6-2 0 0,-1-5-1 16,-2 0 3-16,-2-8 2 16,1 2-1-16,0-6 0 15,0-5 1-15,5-3-1 16,-2 0 0-16,6-5 0 15,1-4 1-15,3-3-1 0,-1-1 2 16,4-1-2-16,0-2 0 16,0 0 2-16,0 0-1 15,0 0-1-15,0 0 3 16,0 0 2-16,0 3-5 16,2 3-5-16,5 3 6 0,4 7 0 15,3 3 0-15,1 8-2 16,1 7 1-16,0 5-1 15,-2 6 1-15,0 5-2 16,-2 4 0-16,-4-3 2 16,0 1 1-16,-2 1-2 15,-3 3 2-15,0 1-2 0,-1 2 1 16,-2 1 0-16,2 3 1 16,0-2 2-16,1-3-1 15,1-3 2-15,4-6-2 16,2-1 1-16,8-3-2 15,3-5-1-15,5-2-5 0,-1-9-69 16,-3-8-152-16</inkml:trace>
  <inkml:trace contextRef="#ctx0" brushRef="#br0" timeOffset="2015.4727">10277 8008 257 0,'-2'-6'31'16,"0"-1"4"-16,-1 1-17 16,3 3-10-16,0 2-4 15,0 1-4-15,0 0-4 0,0 0 5 16,10 0-1-16,0 0 0 15,5 0 0-15,4 0-2 16,7 0 2-16,6-2 1 16,6 1-2-16,3-3 7 0,4 3-4 15,2-5 1-15,1 5-2 16,-3-3-1-16,-2 0 1 16,-4-1-2-16,0 2 7 15,-9-1 1-15,3 0 0 16,-5 1 2-16,-3-1-2 0,-5 1-6 15,-2 2 1-15,-4 1 0 16,-3-2-2-16,-5 2 1 16,-3 0-1-16,-1 0-1 15,-2 0 2-15,0 0 4 16,-2 0-2-16,-6 0 1 16,0 0-3-16,-6 0-1 15,1 0 1-15,-3 0-1 0,-2 2-4 16,0 5-7-16,-2-3-4 15,-4 3 1-15,1 0-2 16,-3 4-9-16,-1 0-16 16,-2 0-35-16,-2-2-9 0</inkml:trace>
  <inkml:trace contextRef="#ctx0" brushRef="#br0" timeOffset="3406.0513">13415 7990 171 0,'7'-7'31'16,"2"1"21"-16,0 0-27 15,0-1-7-15,4 3-12 16,0 2-3-16,1 2-2 16,1 0-1-16,5 0 0 0,2 0 0 15,2 4-3-15,0 0-3 16,3 0-2-16,6-3 4 15,-1 2 2-15,6-3 1 16,2 0 4-16,4 0-2 16,5 0-2-16,3 0 0 15,1 0 3-15,7-3-2 0,-1 2 1 16,6-1-1-16,1-2 0 16,5 2-1-16,2 2 3 15,3-2-2-15,1 2 2 16,0 0-2-16,2 0 0 0,-2 0 1 15,0 0 2-15,3 0 3 16,-4 0-2-16,4 0 2 16,0 0-1-16,1 0 0 15,0 0 2-15,-1 0-4 16,-4-3-1-16,1-2 4 16,-1 1-4-16,-6-1 3 15,-2-2 2-15,0 3 1 0,-5 0 2 16,-4 0-5-16,-1 1 0 15,-6 2 0-15,-1-1-3 16,-9 2-2-16,-6 0 0 16,-5 7 0-16,-10 0-20 0,-10-3-64 15,-11-4-115-15</inkml:trace>
  <inkml:trace contextRef="#ctx0" brushRef="#br0" timeOffset="4843.4456">10321 8810 167 0,'-2'0'11'0,"0"0"34"0,1-4-17 15,1 0-3-15,0-1-9 16,0 0-5-16,0 0-1 16,0-1-5-16,0 2-4 15,3 1 0-15,2-1 0 16,1 1-1-16,2-1-1 15,-1 2 1-15,5-3 1 0,6 3 1 16,2-2-1-16,5 1-1 16,7-1 0-16,5-1 1 15,2 0-1-15,5-1 1 16,5 1-1-16,2-2 0 16,-3 2 2-16,2-1-3 15,-2 3 0-15,5-3-10 0,-4 4-18 16,-3-1-23-16,-1-6-32 15</inkml:trace>
  <inkml:trace contextRef="#ctx0" brushRef="#br0" timeOffset="6905.8079">10454 9596 123 0,'-6'-9'21'15,"6"0"-8"-15,-1 0-3 16,-3 2-2-16,2 2 2 16,-1-1 7-16,-1 5 12 0,3-3-15 15,-3 4-6-15,2 0-6 16,1-2-2-16,1 2 0 16,1 0-4-16,15-1-1 15,8 1 10-15,6-4 6 16,11 2-9-16,6-3 1 15,1 1-5-15,5 1 5 0,-4-1-3 16,2 2 1-16,0 1 0 16,-2 1-2-16,-2 0 2 15,-6 4-1-15,-10 0-66 16</inkml:trace>
  <inkml:trace contextRef="#ctx0" brushRef="#br0" timeOffset="8858.7846">15011 9644 309 0,'44'-12'-23'16,"0"-2"28"-16,9-3 1 16,9 5 0-16,8-1-2 0,6 0 0 15,6 3-2-15,6 3-1 16,11-2-1-16,2 4 0 15,6-1 0-15,3 2-8 16,1 1-10-16,1-2-2 0,-1 1 8 16,-5-3-8-16,0-2 19 15,-5-3 15-15,-6 1-6 16,-5-2 12-16,-6-1 3 16,-5 2-8-16,-5 1-3 15,-6 3-4-15,-7 2-4 16,-3 4-4-16,-5 2-1 0,-10 0-21 15,-16 6-92-15</inkml:trace>
  <inkml:trace contextRef="#ctx0" brushRef="#br0" timeOffset="11374.2273">8728 11365 0 0</inkml:trace>
  <inkml:trace contextRef="#ctx0" brushRef="#br0" timeOffset="11780.4544">8362 11317 92 0,'-18'0'30'16,"1"0"-7"-16,5 0-9 0,4 0-2 16,0 0 0-16,2 2 0 15,5 0-5-15,1 2-5 16,0 1-4-16,0-2 5 16,9 5 5-16,0-3-5 15,5 0 13-15,3-3-2 16,4 0 5-16,4 0-3 0,2-2-10 15,7 2-3-15,4-2-8 16,3 0 13-16,4 0-11 16,5 1 8-16,5 1-2 15,2 0-4-15,1-1 2 16,6 1 0-16,3 0-2 0,1 2-10 16,0-2-9-16,1-2 1 15,2 1 8-15,-5 1-6 16,-5-2 19-16,-3 2-1 15,-7 1-1-15,-2-1-10 16,-6 2 29-16,-1-1 10 0,-3-1-8 16,-1 3-16-16,-1-1-4 15,-8 0-5-15,-4-4-78 16</inkml:trace>
  <inkml:trace contextRef="#ctx0" brushRef="#br0" timeOffset="13670.9434">9033 12255 88 0,'-3'-8'27'0,"1"-1"2"16,2 1 1-16,0-2-17 0,0-1-6 16,0 0 0-16,0-1-3 15,0 1-3-15,0 0 0 16,0-1 0-16,2 1 0 16,-2 0-1-16,2 4 1 15,-1 2-1-15,3-2 0 16,0 4-3-16,-2-1 3 0,3-2-2 15,-1 5 4-15,-1-2-4 16,2 2 4-16,-1-1-3 16,1 2 2-16,1 0 0 15,-1-1 6-15,2 1 13 16,-1-2-9-16,3 2 7 0,-2-2-4 16,2 2-5-16,1 0-4 15,4 0 0-15,-2 0-3 16,6 0-1-16,4 0 0 15,-3 0 0-15,6 4 0 16,1-3-1-16,2 1 3 16,3-1 5-16,1 2 2 0,2-3-2 15,2 1-2-15,0 1-4 16,0 0 1-16,0 0-2 16,2-1 0-16,1 2 1 15,-2 0 2-15,7 0 3 0,1-2-2 16,2 0 0-16,-1 1-3 15,1-2 0-15,-1 0-2 16,1 0 0-16,-2 0 1 16,0 0 0-16,3 0 1 15,1 0 2-15,-3 0 0 16,3 0 1-16,-1 0-1 0,-1 0 2 16,-1 2 1-16,3-2-4 15,0 2-1-15,-3-2 0 16,2 0 0-16,-2 0 1 15,-1 0 0-15,-4 0-1 16,0 0 0-16,-2 0 0 0,-4 0 2 16,3 0 2-16,-4 0 0 15,-4 0-4-15,3 0 0 16,-6 0-1-16,0 0 0 16,-4 0-1-16,2 0 1 15,-5 0 0-15,2 0 0 0,-3-2 2 16,-3 0-2-16,2-1-1 15,-2 2 2-15,-3-2-2 16,0 2 1-16,-5 1-1 16,-1 0-4-16,-3 0-27 15,-4 1-37-15,0 6-10 0,-11 4 15 16,-4-2-13-16</inkml:trace>
  <inkml:trace contextRef="#ctx0" brushRef="#br0" timeOffset="16498.8714">6128 10800 209 0,'-3'-25'22'0,"1"0"-5"15,2 0-3-15,0 4-4 0,0-3-5 16,3 2-3-16,1 4 0 16,-2-4-2-16,-2 3-2 15,0 0 4-15,0 6 0 16,-2 0-1-16,-3 5 2 15,-2 2 0-15,3 1 2 16,-2 5 3-16,4 0 1 16,-1 0-4-16,1 11-3 0,-3 8 0 15,3 6 2-15,-3 5 1 16,-3 2-2-16,3 8-2 16,0-3 0-16,-4 4-1 15,0 0 0-15,-4 0 1 0,-1 1-1 16,-4 1 0-16,-1 0 2 15,0-2-2-15,-4 0 0 16,3-5 1-16,-1-4 0 16,1-4 5-16,0-3-3 15,2-3 2-15,2-4-3 0,0-6 0 16,1-1-1-16,3-4 3 16,1-3-4-16,2-4 0 15,2 0 1-15,2 0-1 16,1 0 1-16,4-6-2 15,0-1-2-15,0 2 0 16,4 1 1-16,6 0 3 0,3 4-1 16,1 0 3-16,4 4-5 15,0 10 2-15,0 1 0 16,0 6 0-16,-2 1 0 16,-2 4-2-16,-4 5 2 15,-2-1-2-15,-4 0 2 0,-4 1 0 16,0-1 2-16,-2-1-2 15,-8 1 1-15,-2-2 0 16,0 1 0-16,-2 2 0 16,1-3-1-16,-3-1 1 15,3-3-1-15,1 1 4 0,-1-1 1 16,1-2-2-16,0-3-1 16,0-3 0-16,0 0 2 15,-1-3 2-15,4-1 0 16,-1-2 0-16,0 1 0 15,1-4-2-15,2 0 0 16,1 1 2-16,-2-3 0 0,4 3 0 16,1-4-3-16,1 4 0 15,2-1-2-15,0 1-1 16,0 4 3-16,0-1-4 16,3-3 1-16,3 3 0 15,2-1 0-15,0 1 0 0,1 0-2 16,2-1 3-16,0 1 2 15,1-4 0-15,1-2 1 16,-1 1 0-16,0-4 3 16,-4-2 2-16,1 0 2 15,-2 0 1-15,1 0-1 0,-3-4-2 16,-1-1-3-16,1-1 1 16,-2 3-1-16,1-3 1 15,-4 2-2-15,2-2-3 16,-2 4-1-16,1-2-2 15,-1 4-3-15,0 0-26 16,0 0-32-16,0 0-43 0,-3 0-80 16</inkml:trace>
  <inkml:trace contextRef="#ctx0" brushRef="#br0" timeOffset="18734.1172">5870 10879 243 0,'-6'-11'6'0,"-1"-2"4"16,5 2 4-16,-1 1-1 0,3 1-2 16,0 0-7-16,0 0 1 15,3 1 0-15,10 0-1 16,1-1-4-16,8 1 1 16,5-5 1-16,7 2-3 0,4-3 3 15,4-2-3-15,4 0 0 16,0-2 2-16,3 0-1 15,-5 0 2-15,-4 2-3 16,-2 2 5-16,-2 1-4 16,-2 3 2-16,-6 1 3 15,0 3-4-15,-5 2 1 0,-4 1-1 16,-4 2 0-16,-3-1-1 16,0 2 1-16,-7 0-1 15,-2 0-1-15,1 0 0 16,-4 0-2-16,0 0 7 15,0 0 0-15,0 0-1 16,-5 0 1-16,-7 0-3 0,0 2 0 16,-5 2-1-16,0-2 0 15,-3 2 0-15,1 4 1 16,-5-4-1-16,-1 0-1 16,-2 3 2-16,-2 4-1 0,0 1 0 15,-1 0 0-15,-4 1 0 16,1 4-1-16,-1-2 0 15,-1 2 0-15,-1-1 0 16,2 3 1-16,-3 0 0 16,3 5 1-16,0-2-1 0,4-1 0 15,4 0 0-15,4 1-1 16,5-1 2-16,3 1-1 16,3 1-1-16,4 0 1 15,2 0 0-15,1 2 0 16,2 0 0-16,2 0-1 15,0 0 1-15,0 0 0 0,0-4 0 16,6 1 0-16,-1-4 0 16,2-1 0-16,1-1-1 15,-1 1 2-15,0-5-1 16,0 3-1-16,2-5 3 0,-5 1-1 16,1 1 1-16,-2-1-2 15,-1 1 1-15,-2-1 0 16,0 4 0-16,0 1 1 15,-9-2-1-15,0-2-1 16,0 2 2-16,-3-1-2 16,-1-2 2-16,1-2-3 0,-2-4 2 15,-1 2-2-15,-2-3 0 16,0-1 0-16,0-1-1 16,0 0 2-16,0-2 0 15,2 0 0-15,1 0 0 16,4 0-2-16,0 0-2 0,0 0 2 15,3 0 0-15,2-2 0 16,1 2 1-16,1 0-4 16,1 0-2-16,0 0 0 15,2 0 4-15,0 6 1 16,0 0 1-16,0 4 0 0,5-2 1 16,-1 7 0-16,1-3 0 15,-1 6-1-15,-3-4 2 16,-1 6-1-16,0-4 0 15,0 3 0-15,0-1 1 16,0 0-1-16,-3 2 0 16,-2-4 1-16,-1 2 1 0,0-2 0 15,-2 2 1-15,1 0 1 16,-2-1 0-16,-1 1-2 16,2 2 0-16,-1-2-2 15,2 2 1-15,-5-5 1 0,7-1-4 16,0 1 5-16,2-5-1 15,1 0 2-15,2-2-1 16,0-1-1-16,0 3 4 16,5-2-2-16,4 1-1 15,2 0-1-15,3 0 3 0,3 2-2 16,0-2 1-16,3-1-1 16,4-1 2-16,2 2-3 15,1-3 1-15,2-1-4 16,3-4 1-16,0 2 1 15,1-3 0-15,1 0-1 0,-1 0 2 16,-3 0 1-16,-2 0-3 16,-1 0 0-16,-3 0 1 15,-1 0-4-15,-4 7 6 16,0 3-1-16,-4-2-3 16,-3-1 1-16,0 2 1 15,-2-4 1-15,-2 0-2 0,-2-1 2 16,-3 0-1-16,-1 0 3 15,1-3 4-15,-3 2 0 16,2-2-3-16,-2-1-2 16,3 1-3-16,-3-1 2 15,0 0 0-15,0 0-1 0,0 0 2 16,0 0 0-16,0 0 3 16,0 0 4-16,3 0 0 15,-3 0-3-15,4 0-2 16,-1 0-5-16,1 2-2 15,-6-2-47-15,-25-7-174 0</inkml:trace>
  <inkml:trace contextRef="#ctx0" brushRef="#br0" timeOffset="20718.3516">7153 12127 219 0,'-5'-7'16'0,"2"-3"13"16,-3 0-6-16,5 4-5 16,1 2-4-16,0-1-7 15,0-1-3-15,0 2-4 16,1 1 0-16,5-3 1 15,0 4-1-15,0-1 0 16,2 3 1-16,2 0-1 0,2 0 0 16,3 3 0-16,3 3 1 15,0 1 0-15,5 4-1 16,1-2 1-16,8-2-1 16,-1 0 0-16,6 0 1 15,1-2 5-15,1-3 1 16,5 2 1-16,0 0-4 0,2-4-1 15,0 2-1-15,-1-2 4 16,0 0 0-16,2 0 3 16,-6-5 1-16,-4 0 3 15,1 2-4-15,-1-3-1 0,-10 5 1 16,-1 1-3-16,-1 0-4 16,-7 3-1-16,-6 14-3 15,-8 3-40-15,-4 2-53 16,-25-5-138-16</inkml:trace>
  <inkml:trace contextRef="#ctx0" brushRef="#br0" timeOffset="23140.0363">11982 12344 325 0,'5'-10'1'0,"8"-6"3"15,8 5-4-15,8 2 2 0,7-2 0 16,9 4-1-16,8 0 2 16,6 0-2-16,2 2 0 15,5-1 0-15,2-1-1 16,7 3 0-16,1 0-5 0,6 0 1 16,8 0 5-16,5 2 4 15,6 1-3-15,1 1-2 16,4 0 1-16,2 0-1 15,-1 0 0-15,7 0-1 16,-1 0-3-16,8 0-1 16,-3 0-1-16,3 0-5 15,-3 0-1-15,-2-2 13 0,0-5-1 16,-3-1 4-16,-11 1 7 16,0-1 2-16,-9 1-5 15,-4 1-4-15,-6 1-1 16,-10 3 0-16,-5 0-1 15,-5 2-2-15,-11 0 3 0,-8 4-6 16,-18 8-2-16,-18 2-55 16,-16-4-107-16</inkml:trace>
  <inkml:trace contextRef="#ctx0" brushRef="#br0" timeOffset="26156.1138">5927 12512 254 0,'-4'-19'-5'0,"1"-3"1"16,-3 3 4-16,3 2 2 15,-1 1 11-15,1 6-9 0,-2 1-1 16,2 0-2-16,0 4 0 15,-1-2-1-15,4 3 3 16,0-3 3-16,0 1 2 16,0-1-5-16,0-4-1 0,0 1-2 15,5-2 6-15,0 1-2 16,-2 0 7-16,1-2 0 16,-3 6-1-16,1 0-4 15,-2 4-3-15,0-1 0 16,0 4-1-16,0 0-1 15,0 0-2-15,0 11 0 0,-3-1 1 16,-1 5-1-16,-2 5 0 16,-1 1 1-16,-2 4-1 15,1 5 1-15,-4 6 0 16,2-1 1-16,-1 8-1 16,0 2 0-16,1 1 0 15,3 1 0-15,-3 3 0 0,3-4 0 16,2-1 0-16,-2-3 0 15,0-6 0-15,1-2 0 16,-1-9 0-16,5-3 0 16,0-7 0-16,2-2 0 0,0-6 0 15,0-2-1-15,0-1 0 16,7-4 0-16,-2 0 0 16,3 0-1-16,1 0 5 15,3-2 3-15,1-3 2 16,3 0 0-16,1 0 1 15,4 1-3-15,-1 2-4 0,3 2 3 16,-5 0-4-16,0 6-1 16,-3 4 0-16,-3 6-1 15,-3 6 2-15,-4 4 0 16,-2 6 1-16,-3 4-1 0,0 5 0 16,-8 3 0-1,-4-1 1-15,-5 0-2 0,-2-3-5 16,-3-2 0-16,-3-6 1 15,1-3-1-15,1 0 2 16,0-7-1-16,6 0-1 0,2-6 5 16,6-1 0-16,3-7 1 15,2-2-2-15,2-3 1 16,2-2 0-16,0-1 0 16,0 0 0-16,0 1-2 15,0-1 2-15,4 2 2 16,1 0 4-16,5 1-4 0,-1 3-1 15,3 1-1-15,-1 1 0 16,1 5 0-16,1 5 1 16,0 1 0-16,-1 7-1 15,1 2 1-15,1 4 0 16,-1 5 1-16,1 0 5 0,1 3-2 16,-3-2-2-16,0-1 1 15,3-3 1-15,-1-3-2 16,-1-3 2-16,1-1-2 15,-1-2-1-15,1 0-1 16,-1-2 1-16,1 4-2 0,0 1 0 16,-1 1-3-16,-6-4-61 15,-7-11-118-15</inkml:trace>
  <inkml:trace contextRef="#ctx0" brushRef="#br0" timeOffset="27874.8217">8258 12757 224 0,'0'-4'29'0,"-2"-1"-25"15,2 3-3-15,-3 0-2 16,3 1 2-16,0 1-1 16,-2-2-9-16,0 2-6 0,-1 0 9 15,1-2 7-15,0 0-1 16,0 2 6-16,1 0 13 15,-2 0-14-15,-1 0-3 16,3 0-2-16,-1 0 0 16,-2 0-1-16,3 6 1 15,1-1-1-15,0 0 1 0,0 0 0 16,0 3 0-16,7-3 0 16,4-1 10-16,1-1-4 15,2 1-2-15,5-4 2 16,2 0 4-16,0 0 6 15,3 0 3-15,1-7-5 0,-1 1-2 16,-2 1-3-16,-5-2 5 16,-2 1-2-16,-6 3-2 15,1-1-4-15,-8 4-1 16,-1-1-4-16,-1 1-1 16,0 0 0-16,-17 0 5 15,-7 3-5-15,-11 9-13 0,-14 5-5 16,-7 6-9-16,-9 7-26 15,3 2-9-15,-5 3 13 16,1-3-112-16</inkml:trace>
  <inkml:trace contextRef="#ctx0" brushRef="#br0" timeOffset="30234.5768">10776 12808 140 0,'-6'0'44'0,"3"-5"-37"16,-3 0-4-16,6 0 4 15,0 1 29-15,0 0-15 16,0 1-11-16,0-1-9 15,1 1 1-15,6 1-1 16,-2 0-3-16,2-2 6 0,0 4-2 16,2-1 1-1,4-3 3-15,0 2-4 0,8-1 0 16,-1-1-1-16,2-1-1 16,2 0 2-16,-2-3-2 15,0 3 3-15,-3-2-1 16,-3 0-2-16,-4 3 0 15,-5-1 2-15,1 5 1 0,-4-2 6 16,-4 0-1-16,0 2-3 16,0 0 2-16,-2 0 5 15,-9 2-8-15,-2 4-3 16,0 0 0-16,-2 2-1 0,-4 2 2 16,4-1-2-1,0 2 0-15,1 1-10 0,3 1-34 16,4-2-7-16,0-1-24 15,7-3-47-15</inkml:trace>
  <inkml:trace contextRef="#ctx0" brushRef="#br0" timeOffset="35062.5173">9249 13622 166 0,'16'0'12'16,"2"-4"-5"-16,5-3 23 15,4 0-9-15,4-2-6 16,1 0-5-16,2 0-3 0,0 0-3 16,-1 2-3-16,-1 0 2 15,0 3-1-15,1-5 2 16,-2 4-2-16,3 2 1 16,3-3 0-16,1 3-1 15,5-1 3-15,2-1-1 16,6 1 0-16,2-1 4 0,3 0-2 15,1-3 2-15,4 1-4 16,0 0-2-16,-1 2 0 16,1 3-1-16,-4-1-1 15,4-1 2-15,-1 1-2 16,1 2 1-16,0-1-1 16,3 2 1-16,-2-1 0 0,2 1 0 15,1 0 1-15,-1 0-2 16,1-2 1-16,1 2-1 15,0-2 0-15,2 0 1 16,-2 1 0-16,0 1 0 0,0 0 1 16,1 0 2-16,-1 0-1 15,-2 0 0-15,-1 5 0 16,0 1-1-16,-2-2 2 16,0 2-2-16,0-2-1 15,-1 0 1-15,1 0-2 0,0 3 0 16,-2-1 1-16,4-2 1 15,-2 3-2-15,-3-3 0 16,-1 4 0-16,-3-1 0 16,-2 2 0-16,0 2 0 15,0-2-1-15,-2 0 2 16,4 0 0-16,2-3-1 0,2 2 1 16,-1 1-1-16,3-4 1 15,1-1-1-15,-4 1 1 16,4 0 10-16,-6-1-7 15,5-2 1-15,-6 1-1 0,2-1-1 16,1-2-1-16,-2 2 1 16,4-2-2-16,1 0 0 15,1 1 0-15,-4-1 1 16,3 0-1-16,-1 3-1 16,-5-3 0-16,2 0 2 15,-3 0-1-15,-1 0-1 0,-1 0 0 16,-3 0 2-16,1 0 0 15,-3-3 2-15,3-2-2 16,-5 3 2-16,2-1-1 16,-2 1-2-16,0 0-4 15,-3 2 7-15,-4 0-2 16,-1 0-2-16,-2 0 0 0,-2 0-1 16,-4 4 1-16,-3-1 0 15,-2-1 1-15,1 2-1 16,-5-3 1-16,0-1-1 0,-3 3 0 15,-2-2 1-15,-3-1-2 16,0 2 1-16,-4-2 1 16,0 0-1-16,-2 2 0 15,-1-2 1-15,0 0-1 16,-2 2 1-16,1-2-1 16,1 0 0-16,-3 0 1 15,1 1 0-15,0-1-1 0,-2 2 0 16,0-2-1-16,0 0 2 15,0 0 1-15,0 0-1 16,0 0 2-16,0 0-2 16,0 0 1-16,0 0-2 15,0 0-1-15,0 4-17 0,0-1-36 16,0 5 18-16,0-3-27 16,0-3-41-16</inkml:trace>
  <inkml:trace contextRef="#ctx0" brushRef="#br0" timeOffset="36078.0695">14749 13697 91 0,'-3'-6'29'15,"1"1"-17"-15,-1 2-3 16,-1-1-4-16,4 0 2 15,-3 1-1-15,3 1 10 16,0-3 13-16,0 1 14 0,0-1-19 16,5-1-10-16,0 3-4 15,2-3-5-15,0 1-3 16,3-1 5-16,0-1-1 16,2-1 3-16,1-1-1 15,1 1 4-15,5-2 0 0,-2-1-5 16,1 2-5-16,3 0-2 15,-2 1 1-15,-1-3-1 16,1 1 0-16,-4 0-1 16,1-2 4-16,-1 4-2 15,0-6 4-15,0 2 8 0,1 0-7 16,-1 1-3-16,-1-2 0 16,0 1-1-16,-3 4-1 15,-1-4 0-15,-2 0 0 16,-1 2 0-16,-3 2 1 15,1 0 2-15,-5-1 5 16,2 2 2-16,1 1-4 0,-3 2-4 16,2 2-3-16,-2 1-1 15,0 1-9-15,0 0-21 16,0 0-36-16,0 1-11 16,0 9 45-16,-7-4-5 15,0 3-28-15</inkml:trace>
  <inkml:trace contextRef="#ctx0" brushRef="#br0" timeOffset="36734.2934">14809 13643 285 0,'0'0'71'15,"0"0"-46"-15,0 0-17 0,0 0-1 16,1 0 2-16,3-2-5 15,-1 2-4-15,3 0-6 16,5 0-16-16,-1-1 2 16,3-1-5-16,0-2-5 0,-1-1-6 15,3-2 2-15,-1-6 29 16,-1 2 2-16,-1-3 4 16,-3 2 6-16,0-2 21 15,-3 1 9-15,-1 2-3 16,-3 4-10-16,-1 2-10 15,-1 1-12-15,0 2-1 0,0 2-20 16,-1 0 6-16,-6 0 8 16,0 4 5-16,-3 5 0 15,-4 0 0-15,-1 5 0 16,0-1 1-16,0 1-1 16,-1 0 0-16,3-1 0 0,1-1 1 15,5-5-1-15,-1-2 0 16,3-1 1-16,3-2 2 15,2-2 8-15,0 0 10 16,0 0 9-16,10-6-14 0,3-6-18 16,6-2 7-16,0-6-4 15,6 1 4-15,4 1-1 16,-2-3 0-16,2 3-1 16,1 1-1-16,-1 2 0 15,0 1-4-15,-2 6 4 16,-4 4-4-16,2 1-14 15,-5 3-35-15,-4 0-23 0,-3 0-29 16</inkml:trace>
  <inkml:trace contextRef="#ctx0" brushRef="#br0" timeOffset="37812.3465">7236 13643 306 0,'-5'0'12'0,"0"-7"-5"16,0 1-2-16,5 1-2 15,0 2-4-15,6-3 2 16,3 3-1-16,2-1-5 0,0 1-9 16,1 3 1-16,7-2 11 15,1 0 2-15,6-2 1 16,2-1 16-16,8 0-2 15,4 0-3-15,3-1-2 0,3 1-8 16,3 1-1-16,0 1-3 16,-1 0 2-16,1 3-1 15,-1 0 1-15,-3 0-13 16,0 6 4-16,2 2 0 16,-4 0-3-16,6-1 6 0,5 0-2 15,-1-3 3-15,4-2 8 16,3-2 0-16,6 0-2 15,-1 0 1-15,-1 0-3 16,1-3 2-16,-6 0 2 16,2 3-1-16,-7 0-1 15,-1 0-1-15,-6 0-2 16,-3 0-11-16,-6 6-25 0,-8-1 3 16,-1-1-13-16,-9 1-19 15</inkml:trace>
  <inkml:trace contextRef="#ctx0" brushRef="#br0" timeOffset="38484.1382">7343 13663 237 0,'15'0'39'16,"4"0"-32"-16,3-4-5 0,9 1-2 15,5-3 0-15,5 3 1 16,6-1-1-16,2 1 0 15,0-1 2-15,4 1-2 16,1 0-4-16,2 2 6 16,-5 1-2-16,5-2 2 0,-2 0-3 15,2-1 1-15,0-1 3 16,-1-1 0-16,0 0 5 16,5-1-5-16,-1-1-1 15,-1-2 1-15,-2 3-2 16,1 2 2-16,-7-2-1 0,-1 2-1 15,-5 3-2-15,-5-3 3 16,-4 4-3-16,-4 0 2 16,-4-2-2-16,-4 2 1 15,-3-1 1-15,-5 1 0 16,-3 0-1-16,-2-2 1 0,-5 2-3 16,-1 0 1-16,-1 0-12 15,-3 0-21-15,-3 0 1 16,-9 0 12-16,-7 0-40 15,-5 3-57-15</inkml:trace>
  <inkml:trace contextRef="#ctx0" brushRef="#br0" timeOffset="38905.9847">7351 13702 203 0,'0'0'71'16,"0"-7"-61"-16,7-2-10 15,9 0 0-15,6-2-2 16,1 1 5-16,6 1-3 16,5-2 10-16,4 2-8 0,5 0 2 15,4 2 0-15,3 2 0 16,3 0-2-16,5-1 0 16,-1 1-2-16,3-1 10 15,-3 1 2-15,-1-2 3 0,-2-3-1 16,-4 2 2-16,-5 1-3 15,2 1-2-15,-5 1-7 16,-3 3-3-16,-3 2-1 16,-2 0-17-16,-4 9-39 15,-12-1-51-15</inkml:trace>
  <inkml:trace contextRef="#ctx0" brushRef="#br0" timeOffset="40858.9822">8412 14343 189 0,'0'0'122'0,"0"0"-98"16,0 0-23-16,2-2 1 15,3 0-1-15,1-1 1 16,0 1-1-16,-1 0 0 16,2 2-1-16,0-2-1 15,2 0 1-15,0 2 0 0,5 0 0 16,1 0-1-16,-1 0 2 15,6 0-3-15,0 0 3 16,1 0-1-16,4 0 1 16,0 0 0-16,1 0-1 15,3 0-1-15,-2 0 1 16,3 0 1-16,1 4 0 0,-1 0 0 16,2-1-1-16,4 1-1 15,2-1 1-15,4 1-1 16,4-3-6-16,-2 3 10 15,5-1-2-15,-1 0 1 0,3-1-2 16,-1-1 0-16,2 1-2 16,0 1 4-16,2-1 0 15,0 0-1-15,1 1-1 16,1 1 1-16,5-1-1 16,0 0 1-16,2-2 1 15,5 1 3-15,1-2 0 0,4 0-1 16,1 0 4-16,2 0-5 15,0 0 1-15,0 0-2 16,3 0 0-16,2 0 0 16,0 0 1-16,1 0 0 15,4 0 3-15,2 0-5 16,1 0-1-16,-1 2 0 0,2 1 1 16,1 3-1-16,1-3 0 15,-1 2 0-15,3 1 1 16,1-2-2-16,-4 1 2 15,3-3 1-15,-4 3-2 0,0-3 0 16,-3 2 0-16,1-1 1 16,0 1-1-16,-2 1 0 15,1 0 0-15,-2 2 1 16,-2 1-1-16,-2 0 0 16,-2 2 0-16,-2-2 1 0,-2-1-1 15,-2 2 1-15,-5-4 0 16,0 1 1-16,-4-2 1 15,-4-1 2-15,-3-3 1 16,-1 0 1-16,-8 0-2 16,-2 0 0-16,-5 0-1 15,-2 0 1-15,-4 0 3 0,-1 0 0 16,-5 0-4-16,-2 0 0 16,0 2-4-16,-1 1 0 15,-4 3 0-15,-2-1-9 16,-5 6-10-16,-3-1-26 0,-7-2-24 15,-5-5-60-15</inkml:trace>
  <inkml:trace contextRef="#ctx0" brushRef="#br0" timeOffset="42124.5029">8982 14444 191 0,'12'0'25'0,"3"-3"-22"15,6-2-3-15,6-1 3 16,3 1 16-16,3-1-7 16,-1 3 0-16,5 0-5 15,0 0-4-15,2 3-2 16,2 0 0-16,5 0 5 0,3 0-2 16,7 0-2-16,4 0-3 15,2 0 3-15,5 0-2 16,5 0 1-16,3 0-1 15,-2 0 0-15,7-2 0 16,-3 1 0-16,0 1 1 16,4 0-2-16,0 0 0 0,-2 0 0 15,6 0-1-15,-2 6 0 16,4-1 3-16,1-2-1 16,2 1-1-16,0-3 1 0,0 1 1 15,3 0 0-15,-2 0 2 16,3-1 2-16,-4 3-1 15,0 0 4-15,-2 1 0 16,1-1 3-16,-3 3-6 16,-3-2-1-16,-1 1 3 15,1 1 0-15,0-4 1 0,-5 5-1 16,3-5 1-16,-1 2-4 16,-4-1-1-16,-6-1 0 15,1-1 4-15,-5 2-2 16,-1-3 2-16,-4 1 0 15,-2 0-3-15,-1-2-1 16,-7 3 0-16,0-3-1 0,-9 4-1 16,0-2-1-16,-6 2 1 15,-7-1-1-15,-2 1-2 16,-6 1-13-16,-3 0-5 16,-1 3-8-16,-5 0-6 0,-2 0-6 15,-3 2 5-15,-4-3-3 16,-3 2 7-16,0 0-2 15,-8-2 1-15,-6 1-5 16,-8 2 14-16,-1-4-10 16</inkml:trace>
  <inkml:trace contextRef="#ctx0" brushRef="#br0" timeOffset="42624.5157">11422 14453 235 0,'31'0'-3'16,"3"-2"5"-16,3-1-1 0,7 3-4 16,0 0 6-16,5 0-4 15,-5 0-1-15,5 0-19 16,-1 3-12-16,1 3-1 15,-3 1 0-15,3 0-3 16,-1 0 11-16,-2 2-21 0</inkml:trace>
  <inkml:trace contextRef="#ctx0" brushRef="#br0" timeOffset="43655.6511">12055 14565 273 0,'0'4'31'0,"0"-4"-32"16,0 2-31-16,0 2 23 16,0-1 12-16,3 1-1 0,-1 0-2 15,1-1 0-15,1-2-2 16,-4 1 4-16,3 0-1 15,-1-2-1-15,0 0 1 16,-2 0 25-16,0 0 9 16,3 0 1-16,-3-2-8 15,2-3-9-15,-2 0-3 0,0-1-3 16,0 3-6-16,0-4-1 16,0 3-4-16,0-1-2 15,0 1-1-15,-5-3-11 16,-4 3 1-16,-1 1-7 0,0 0-8 15,-8 3-5-15,-2 0 23 16,-5 0-44-16,-4 0-4 16,-5 0 20-16,-5 3-13 15,-1 0-87-15</inkml:trace>
  <inkml:trace contextRef="#ctx0" brushRef="#br0" timeOffset="47640.0239">8059 15241 347 0,'-5'-12'6'0,"-3"-1"-5"15,6 3-1-15,-2 1-4 16,4 0 10-16,0 0-5 0,0 2-2 15,0-2 3-15,4 4-3 16,6-2 3-16,0 3 2 16,4 0-9-16,4 0 10 15,6 3-4-15,0-1-2 16,5 2 1-16,2-2-7 16,4 2 12-16,-3-3-2 0,4 1 6 15,-2 0-3-15,0-1-1 16,0 3-2-16,-2-4-2 15,-3 2 1-15,0 2-2 16,-8-2 1-16,-2 2-1 16,-4 0 0-16,-4 0 1 0,-4 0-1 15,-4 0 0-15,-3 0-11 16,0 0-26-16,0 2-18 16,-5 2 3-16,-7 1 34 15,-1-1 3-15,-3-1 3 16,-4 1 11-16,-1-1 1 15,-6 3 2-15,0 1-3 0,-5 0 2 16,-4 2-2-16,-4-2-23 16,-1 2-34-16,0-2-52 15</inkml:trace>
  <inkml:trace contextRef="#ctx0" brushRef="#br0" timeOffset="48015.006">8105 15208 154 0,'-14'0'56'0,"3"0"-32"15,2 0-12-15,-1 0-8 16,3 0-1-16,-3 0-2 15,6 1 1-15,1 1-2 16,3-2-2-16,0 4 4 16,0-3 2-16,3 3-3 0,11-1 10 15,3 1 1-15,5-2 2 16,5 0 7-16,5-2-6 16,4 0 0-16,1-2 4 15,3-6-8-15,2 2-1 16,-3-1-1-16,-2 0-2 15,-1 1-4-15,-2 2-2 0,-3 2 0 16,-6 2 0-16,-5 0-1 16,-6 0-2-16,-1 0-10 15,-6 0-6-15,-2 2-1 16,-3 0 1-16,-2 0 0 16,0 0 4-16,0-2 8 0,-7 2 12 15,-3 1-1-15,-4-1-4 16,-1 3-3-16,0 1-15 15,-2 0-32-15,-7 0 14 16,4 3 2-16,1-2-9 16,-3-1 14-16,2 1 14 0,2-2-28 15</inkml:trace>
  <inkml:trace contextRef="#ctx0" brushRef="#br0" timeOffset="50140.0157">8100 15208 198 0,'2'3'88'0,"-1"-3"-53"16,5 0-37-16,1 0 9 15,6 0-8-15,5-5 1 16,-1-2 5-16,7-3-2 0,1 0-1 16,4-1 1-16,0-1 0 15,-1-1 2-15,0 1-3 16,0 1 3-16,-5 0-3 15,-1 4-2-15,-5-1 1 16,-3-2 0-16,-4 5-1 16,-3 0 3-16,-4 1 7 0,-1 0 7 15,1 3-5-15,-3-1-4 16,0 2-5-16,0 0-5 16,-15 2-19-16,-10 14-8 15,-11 5-24-15,-9 4-4 16,-7 7 17-16,-2 2 14 0,3 0 22 15,7-2 6-15,8-3 0 16,9-2 0-16,2-3-2 16,7-5-44-16</inkml:trace>
  <inkml:trace contextRef="#ctx0" brushRef="#br0" timeOffset="51983.7791">6481 15183 331 0,'8'0'40'0,"-6"-4"-33"0,3-1-8 16,4 1 0-16,4 0 0 16,5 3 2-16,3-1 0 15,1 2-1-15,4 0 1 16,5 0-2-16,-1 0 2 16,5 0-2-16,1 0 2 0,5 3-2 15,0 1 1-15,6 0-2 16,4 1 3-16,0 0-1 15,9 2 0-15,1 1 1 16,5-1-1-16,6 0 1 16,-2 0 0-16,5 0 6 15,3-3-7-15,0-1 0 16,2-1 0-16,-1 0 0 0,5-2 0 16,-3 0-2-16,0 0 3 15,3 0-4-15,1 0 5 16,-3-5-2-16,5 1-3 15,-5 1 6-15,2-3-3 0,-1 4 1 16,-6-1-1-16,-3 1 1 16,-4 0 0-16,-9 0-1 15,-5-1 0-15,-8 1 0 16,-4-3 1-16,-7 1-1 0,-6-2 1 16,-4 3 1-16,-5-2 4 15,-2 1 4-15,-1-1-3 16,-5-2 1-16,-1 1-4 15,-3 1 0-15,-1-2 0 16,-2 1-2-16,1-1-1 16,-3 0 1-16,-1-4 0 15,1-1-1-15,-4-3 1 0,1-2 0 16,-2-4-1-16,0-1 1 16,0-3-2-16,0-2 2 15,0 4 0-15,-3-4 5 16,-1 1 3-16,1 1 4 15,-1 0-3-15,1-2-2 0,-1 1-3 16,-2 2-1-16,1-2-4 16,1 4 1-16,-1 1-2 15,2-1 0-15,-2 4 1 16,-2 1-1-16,-1 1-1 0,-1-1 3 16,2 6-1-16,-3-4 0 15,0 4 2-15,1 2 0 16,-2-2-2-16,0 4-2 15,3 0 1-15,-4 0-2 16,2 2 4-16,1 1-2 16,-4-1-2-16,1-3-3 0,-3 1 4 15,1 2 1-15,-4 0 0 16,0 0-3-16,-4-2 1 16,1-3 3-16,0 5 0 15,-1-2-1-15,0-2 0 16,-2 2 1-16,0-2-1 15,-1 2 0-15,-4 0 0 0,0 0 0 16,-3-3 0-16,0 3 0 16,-2 0 0-16,-2 0-1 15,-3 2 1-15,-3-1 0 16,-1 3 0-16,-4-1-1 0,-1 1 1 16,-4 3 0-16,-4 0 0 15,-2 0-1-15,-3 0 0 16,-5 0-6-16,1 0 0 15,-1 3 3-15,0-3 0 16,1 0 3-16,0 0 0 16,0 0-2-16,0 0-6 0,1-5-1 15,-1-1 6-15,1 1-3 16,-1 2 2-16,-3-3 5 16,-1 1-1-16,1 2 2 15,-2-1-1-15,-4 2 0 16,4 0-1-16,-1 2 2 0,-1 0-1 15,3 0-1-15,5 0 2 16,-1 4-2-16,6 1 1 16,1 1-1-16,4 1 1 15,-1 0 1-15,5 2-2 0,5 0 2 16,5-1-2-16,1 2 1 16,7 0 1-16,3 3-1 15,2-3 1-15,6 5-1 16,1 1 1-16,1 2 1 15,4 1-4-15,0 1 2 0,6 3-1 16,2 2 0 0,4-1 1-16,3 4-4 0,0 0 2 15,2 0 1-15,8 3 2 16,8 4-1-16,3-1 1 16,6 4 1-16,4-1-2 15,7 1 1-15,5 5 0 0,5 0-7 16,4 4-7-16,4 9-17 15,2-1-30-15,-4 2-72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8:30.2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13121 5350 172 0,'-13'-10'-36'15,"0"-2"43"-15,3 1-4 16,1 0 2-16,5 3 6 0,-2 0 8 16,6-1 4-16,0 1-1 15,0 0-7-15,0 3-6 16,2-2 5-16,4 2 0 16,0-1-7-16,1 2-4 15,3 1-1-15,3 0-2 0,3 0 0 16,2 2 3-16,6-1-1 15,0 2 0-15,3 0 1 16,0 0-1-16,5 0-1 16,1 2-1-16,2 2 1 15,2 2-1-15,4 0 1 0,0-1-1 16,6 2 0-16,1-3 1 16,3-1-2-16,5-1 2 15,3 0-1-15,0 1 0 16,6-3 1-16,-1 1 1 15,3-1-2-15,-1 0 1 16,0 0-2-16,2 0 2 16,1 0-1-16,3 0 0 0,3-1 1 15,3-2 0-15,4-1 0 16,4 1 0-16,2 1 0 16,4-2 0-16,4 2-1 0,-2-1 0 15,5 2 1-15,-4-1-2 16,0 0 1-16,2 2 1 15,-5 0-1-15,5 0 0 16,0 0 0-16,1 0 0 16,3 0 0-16,1 0 0 15,5 0 4-15,-2 0-7 0,3 2 3 16,2 0-1-16,0 2 2 16,-3-2 0-16,1 2-1 15,-4-1 0-15,3 3 1 16,-4-2-2-16,1 1 0 15,2 0 3-15,2 2-2 0,2-1 0 16,-5-1 0-16,2 0 0 16,-5 2 1-16,0-1-1 15,-2 0 0-15,-2 0 2 16,0 0-2-16,-1 1 0 16,0-3 0-16,3 0 0 0,-2 0 1 15,2-2-2-15,-3 0 2 16,4 1-1-16,-6-3 0 15,-4 0 0-15,-3 2 1 16,-6-2-2-16,-6 0 2 16,-3 0 0-16,-4 0 4 15,-2 0 2-15,-1-2-1 0,-3 1-1 16,0-1-1-16,-2 0-2 16,-5 0 0-16,-1 2-1 15,-7 0-1-15,0 0 1 16,-7 0-1-16,-3 0 0 15,-6 0-2-15,-4 4-15 0,-10-4-24 16,-7 0-69-16</inkml:trace>
  <inkml:trace contextRef="#ctx0" brushRef="#br0" timeOffset="2546.7001">14899 5350 97 0,'-7'0'26'0,"2"-1"5"16,2-5-5-16,1 5-11 16,0-1-12-16,0 0 0 15,2 2-3-15,0 0-7 0,0 0-38 16,4 0 20-16,3 0-16 16</inkml:trace>
  <inkml:trace contextRef="#ctx0" brushRef="#br0" timeOffset="3187.281">14139 5146 14 0,'0'0'1'0,"1"0"5"15</inkml:trace>
  <inkml:trace contextRef="#ctx0" brushRef="#br0" timeOffset="3827.8646">13776 4084 175 0,'-14'-12'20'0,"1"-3"-4"0,2 3-3 16,4 1 5-16,0 2-4 15,4 4-5-15,-3-1-1 16,4 4 4-16,0 0-9 16,2-1-2-16,-2 3 2 15,2 0-3-15,0 0-2 0,0 5-10 16,0 3 21-16,6 4-8 16,0 6-1-16,1 4 0 15,0 2-6-15,0 5 2 16,1 3 0-16,2 2 17 15,-1 2-12-15,1-4 0 16,0-2 0-16,-1-5 1 0,-3-2-1 16,1-6 3-16,0-7-4 15,-2-1 0-15,-3-1 1 16,1-3-1-16,-1-2 2 16,0-1-3-16,-1-2-38 0,3 0-29 15,-3-4-33-15</inkml:trace>
  <inkml:trace contextRef="#ctx0" brushRef="#br0" timeOffset="4468.4293">15401 3918 182 0,'10'-13'-53'0,"2"-5"68"16,0 1-8-16,1 5-4 0,1 3-1 15,-2 2-2-15,3 5 1 16,-3 2-1-16,3 0 0 16,-3 16-2-16,0 5 0 15,-2 7 1-15,-3 9 0 16,-5 2 2-16,-2 5 0 0,-2 3 2 16,-8-1-1-16,-7-3 1 15,5-4-2-15,-5-5 2 16,5-7-3-16,3-7 4 15,0-6 2-15,5-5-1 16,1-4 0-16,3-3 11 0,0-2 31 16,16-7 48-1,9-10-42-15,13-4-50 0,8-6 0 16,7-1-2-16,6 3 0 16,-3 0-2-16,-3 6-9 15,-6 1-41-15,-7 1-33 16,-10 0-39-16</inkml:trace>
  <inkml:trace contextRef="#ctx0" brushRef="#br0" timeOffset="5218.3746">16699 3964 231 0,'-7'-8'54'15,"7"-3"-42"-15,0 0 0 16,12-3-8-16,12 4-3 16,1-4 0-16,6 5 2 0,-1-1-3 15,-3 7 1-15,-1 3-3 16,-5 0 2-16,-7 6 1 15,-3 6-3-15,-2 8 0 16,-5-3-1-16,-2 6-1 16,-2-1 1-16,0 0 1 15,-4 4 3-15,-4-3-1 0,7 0 0 16,-1 1 0-16,2-2 1 16,2 0-1-16,9-1 2 15,5-1-1-15,2-2 1 16,1-4-2-16,5 1 0 15,-4-3-4-15,-3-5 4 0,2 0 0 16,-5-3 0-16,-3 1 0 16,-4 0 1-16,-4 0-1 15,-3 1-1-15,0 5-2 16,-14-1 2-16,-7 8 9 16,-12 0-3-16,-6 4-2 15,-8 3-2-15,1-2-5 0,0 2-40 16,9-5-30-16,6-10-87 15</inkml:trace>
  <inkml:trace contextRef="#ctx0" brushRef="#br0" timeOffset="6562.1832">18116 4006 275 0,'0'-13'20'0,"0"-3"-6"0,0 2-7 16,0 0 3-16,2 3-5 15,3 0 0-15,-1 2-2 16,0 5-2-16,-1 2 0 15,-1 0-1-15,-2 2-1 16,0 0-1-16,0 8-2 0,0 8 4 16,0 0-1-16,0 8 0 15,-3 4 1-15,-1 2 0 16,1 5 0-16,3 0 0 16,5-3 1-16,10 1-2 15,7-5 1-15,4-5 1 16,1-5-3-16,2-4-4 0,-5-8-6 15,1-5 5-15,-8-1-1 16,-3-3 9-16,-3-8 0 16,0-3 2-16,-3-2 3 15,1-4 0-15,-1 2-3 16,-1-1-2-16,0 2 0 0,0 3 2 16,1 3-1-16,-5 4 1 15,1 4-1-15,-3 3 3 16,3 0-4-16,-1 2-3 15,-1 6 1-15,3 9 1 16,3 4 0-16,-3 2 1 0,2 4-1 16,2 2 0-16,1 3 1 15,2-2-1-15,5 1 1 16,-2-3-19-16,2-5-87 16,0-9-102-16</inkml:trace>
  <inkml:trace contextRef="#ctx0" brushRef="#br0" timeOffset="7421.5014">19578 3790 321 0,'-11'0'-98'16,"0"0"135"-16,-1 0-33 0,2 5-3 15,0 10-2-15,0 6 1 16,-2 3 0-16,4 1 0 16,-5 3 0-16,4-5 0 15,5-2 0-15,1-3 0 16,3-4-2-16,0-5-3 0,1 0 12 16,8-1 5-16,10-1-7 15,-1 0-1-15,4 1 0 16,7 3-1-16,-2 3 0 15,0 3-1-15,-1 1-1 16,-9 3 1-16,-2 2-1 16,-10 2-1-16,-5 0-2 0,-7 3 0 15,-22 4 3-15,-14-4 2 16,-7-11-63-16,-9-9-141 16</inkml:trace>
  <inkml:trace contextRef="#ctx0" brushRef="#br0" timeOffset="7593.4075">19594 3828 313 0,'59'-48'57'16,"4"2"-54"-16,7 11 0 15,-1 10-3-15,-16 2-37 16,-9 0-172-16</inkml:trace>
  <inkml:trace contextRef="#ctx0" brushRef="#br0" timeOffset="18311.4552">3332 7957 330 0,'0'0'-84'0,"-3"-3"89"16,1-6-3-16,2-1 3 16,0-1-2-16,10-5-2 15,0 3 1-15,4-5 11 0,3-1-9 16,7-3 4-16,9-1 0 15,10-6-1-15,13-2 3 16,8-4 4-16,11-1-1 16,5-1-1-16,3 3-9 15,-2 2-1-15,-1 4 0 0,-2 2-3 16,-2 7 3-16,-8 4-10 16,-7 3-45-16,-13 1-179 15</inkml:trace>
  <inkml:trace contextRef="#ctx0" brushRef="#br0" timeOffset="26482.9632">5344 10474 302 0,'-10'-6'17'0,"5"-4"11"16,2 1-11-16,3 2-3 15,0 0-11-15,8 0-10 16,7-1 9-16,6 1-3 16,3-2 2-16,8 1 0 0,2 0 0 15,10 1-2-15,2 0-1 16,6 1 3-16,4 5-1 16,2-3 0-16,3 4 0 15,3 0 0-15,6 0-2 16,3 4 2-16,5 1 1 0,5 1-1 15,2 1 0-15,3-4 0 16,2 2 0-16,0 1 0 16,2-3-1-16,1 3-1 15,2-3 1-15,5 1-1 16,0-1 1-16,0-1-2 0,1 2 2 16,1 0 1-16,2 1-1 15,0-3-3-15,1-1 3 16,0 3-1-16,-1-2 3 15,-3-2 0-15,0 0 0 16,1 0-1-16,-1 0 0 16,-2 0 1-16,-1-6 2 0,4-1 0 15,-3 0 1-15,-1-2-3 16,-3 0 0-16,-4-2-1 16,-1 1 1-16,-6-5 0 15,-1 5 0-15,-2-2-1 0,-10 1 1 16,-6 2-1-16,-9 3 0 15,-14 3-6-15,-16-6-87 16</inkml:trace>
  <inkml:trace contextRef="#ctx0" brushRef="#br0" timeOffset="27764.1492">12808 10446 198 0,'-7'0'-2'15,"1"0"35"-15,6 0 9 16,0-3-14-16,0 0-15 16,0-1-4-16,3 3 1 15,2-1-3-15,2-2-1 0,3 3-3 16,4-2-4-16,3 3-1 15,8 0 3-15,9 0 2 16,13 0 2-16,7 0-1 16,9 0 2-16,9 3-3 15,6 4-1-15,5 0 0 0,4 3-2 16,4-1 1-16,4 2-1 16,9-4 0-16,4-1 1 15,9-3 2-15,4-3 9 16,6 0 2-16,-1 0-4 0,1 0-5 15,-1 0-1 1,-3 5-4-16,-7 7-7 0,-11 0-40 16,-27-5-138-16</inkml:trace>
  <inkml:trace contextRef="#ctx0" brushRef="#br0" timeOffset="29220.5928">18901 10746 243 0,'0'0'61'16,"11"-7"-38"-16,5-2-26 16,5 3 2-16,6-6 2 15,5 5 2-15,6-1-6 16,6-2 0-16,0-1 9 0,7 3-6 15,1-2-3-15,9 1-11 16,4 0-3-16,3-1 6 16,5 0 10-16,6-3-15 15,8 3 21-15,3 3 0 16,5-3-3-16,3 4 2 16,8 0-4-16,0 1 5 0,7 0-9 15,0 4 6-15,1-1-4 16,1 2 3-16,1 0 1 15,-1 0-6-15,2-1 7 16,-2 2-5-16,3 5 5 16,-1 0 1-16,5-1-2 15,0 1-1-15,2 2 4 16,-2-1-3-16,2 2-2 0,-5 0 0 16,-4 0 1-16,-5 1 1 15,-1 0-4-15,-6-3-5 16,-2 1 9-16,2-1-11 15,-8-1 6-15,2 0-6 0,-6-4-7 16,1 2 6-16,-2 0 16 16,0-2-17-16,-2-1 3 15,-5 1 15-15,-7-2-6 0,-4 0 2 16,-11 0-12-16,-10 0 22 16,-9 0-1-16,-6 0-4 15,-7 0-8-15,-13 0-17 16,-10 0-118-16</inkml:trace>
  <inkml:trace contextRef="#ctx0" brushRef="#br0" timeOffset="31486.1666">5675 11367 305 0,'-46'-18'6'16,"-1"-3"3"-16,6 0-6 15,9-1 5-15,3 1 7 16,5 1-1-16,9-1-6 16,0-1-5-16,1 4-1 0,3 4-1 15,-3 3-1-15,0 6-1 16,1 3-19-16,2 2-33 15,1 0-32-15,7 4 26 16,0 3-3-16,3 0 3 0,0 2 24 16,0 2 35-16,3-1 0 15,-1-1 17-15,-2 2 20 16,0 0 6-16,0-2-5 16,1 0-6-16,4-2-8 15,-2 0-1-15,3 0-5 16,1 0-5-16,3-2 12 0,1 1-13 15,7-4 7-15,-2 0 0 16,2-2 0-16,2 0-4 16,0 0-4-16,-1 0-1 15,1 0-4-15,0 0-5 16,-2 0 1-16,0 0-1 16,-1 3-1-16,0 1 0 0,2-1 1 15,0-1 0-15,4-2-1 16,3 0 0-16,6 0 1 15,0 0 0-15,9 0 3 16,3-4-1-16,5 1-1 16,9-2-1-16,1-3 1 0,8 1-1 15,2 2-1-15,6-1 1 16,3 1-1-16,5 2 0 16,3-1 1-16,8-1-1 15,4 0 0-15,4-1 0 16,8 0 1-16,4 1-2 0,-2 2 1 15,3-1 1-15,1 3-1 16,-6-1-1-16,2 2 2 16,-5 0-1-16,3 0-1 15,-2 3 2-15,-4 3-1 16,2-3 0-16,-2 0 0 0,-1-1 0 16,-5 0 1-16,-1-2-2 15,-9 0 2-15,-5 0-1 16,-10 0 0-16,-12 2 0 15,-10 4-8-15,-22-6-63 16,-28-2-234-16</inkml:trace>
  <inkml:trace contextRef="#ctx0" brushRef="#br0" timeOffset="33095.432">11880 11514 207 0,'7'-5'6'16,"0"-5"13"-16,0 3-8 16,6 2-5-16,1 1-1 0,3 1-3 15,2 1-1-15,4-2 0 16,4 2-1-16,2 2 2 16,5 0 0-16,0 0-2 15,5 0 2-15,-2 9-2 16,1-3 0-16,1 3 0 15,1-2 0-15,-1 0 0 16,2 0 0-16,-2 0 0 0,5 0 0 16,1 1 4-16,0-3 0 15,1 2 0-15,1-4 1 16,3 2-1-16,4-4-1 16,-3-1 8-16,3 0-7 0,-1 0 0 15,6 0 0-15,1-6 3 16,-1-2 0-16,6-1-1 15,-1-2 1-15,1 2-4 16,-1-1-2-16,-1-1 2 16,3 2-2-16,-5 2 0 15,-5-1-1-15,0 5 1 0,-4 1-1 16,-5 2-1-16,-2 0 2 16,-4 13-2-16,-3 4-13 15,-2 5-28-15,-5 1-38 16,-10 2-73-16</inkml:trace>
  <inkml:trace contextRef="#ctx0" brushRef="#br0" timeOffset="36110.9166">14963 11660 243 0,'2'-9'35'0,"0"0"-3"15,1 0-12-15,-1 4-4 16,0 1-7-16,-1 1-3 16,3 1-4-16,-1-2-2 15,2 4 0-15,0-1-4 16,4-1 6-16,3 0-2 0,4-2 0 16,6 2 3-16,1-1-1 15,4 1 2-15,5-1-1 16,5-1-1-16,4 3 1 15,2-3-2-15,4 0-1 16,2 3 1-16,0-3 0 16,0 0 0-16,-1 1 1 0,3-1-1 15,-2 1 2-15,-1-1 5 16,0 1 0-16,-3-1-2 16,-1 2-1-16,-3 0 1 15,-6 2-5-15,-1 0 0 16,-7 4 0-16,-3 12-1 0,-7 4-2 15,-11 5-43-15,-6-4-47 16</inkml:trace>
  <inkml:trace contextRef="#ctx0" brushRef="#br0" timeOffset="38298.2616">16718 11667 276 0,'-4'-18'19'0,"-1"1"-5"0,-1-1-9 15,0 1-3-15,1 7 10 16,2-1 4-16,-1 2-5 16,1 2-6-16,1 1 4 15,2 3-4-15,-2-1-1 16,2 3-4-16,0 1 0 15,0 0-5-15,0 0-14 0,9 0-25 16,3 3 53-16,5 5-9 16,0 0 2-16,7 1-2 15,-2 2 3-15,3-4-4 16,-1 0 3-16,2-2 4 0,1 0 4 16,1-5 3-16,5 0 3 15,-1 0-2-15,2 0 3 16,3 0-5-16,5-6-2 15,3 0 5-15,2 1-6 16,-4 2-1-16,0-1-6 16,-2 4-1-16,-7 0-2 0,-1 7-3 15,-6 10-35-15,-9 2-25 16,-14-3-88-16</inkml:trace>
  <inkml:trace contextRef="#ctx0" brushRef="#br0" timeOffset="40111.0843">18177 11685 250 0,'-12'-9'5'0,"-1"0"5"16,7 2 8-16,1 1 11 0,2 3-9 16,3 1-5-16,-2 2-9 15,2 0-9-15,0 0-1 16,5 0 0-16,7 0 0 15,9 0-2-15,4 0 13 0,11 2-5 16,5-2-1-16,4 0 0 16,7 0 0-16,0-2 0 15,5-6 1-15,3 0-1 16,-1-1 0-16,2 0 0 16,-2 4 0-16,-3-1-1 15,0 5 0-15,-4-1-2 0,-5 2-15 16,-8 2-17-16,-7 7-9 15,-10 0-40-15,-10-2-35 16</inkml:trace>
  <inkml:trace contextRef="#ctx0" brushRef="#br0" timeOffset="43079.8431">19639 10808 267 0,'-9'-1'6'0,"2"-6"-1"0,0 0 16 15,1-2-4-15,-1 4-5 16,-2-2 3-16,0-1-1 16,2 1-3-16,-1-1-4 15,0-2-4-15,1 0-1 0,0 1 2 16,-1-4-3-16,1 2 0 15,0-9 2-15,3 2 7 16,1-3 5-16,-1-3 0 16,3-1-6-16,1 2 4 15,-2 1-6-15,2 3-3 16,0 3-4-16,0 5 0 0,0 4-15 16,0 3-17-16,0 4-17 15,0 0-85-15,0 0-86 16</inkml:trace>
  <inkml:trace contextRef="#ctx0" brushRef="#br0" timeOffset="43878.1286">20165 10758 333 0,'7'0'42'16,"4"-8"-12"-16,-2-3-23 15,4-2-7-15,1 3-1 16,4-4 4-16,4-1-3 0,1 0 1 16,2-8-1-16,5 2 1 15,2-7-1-15,7 2 0 16,0-2 2-16,4-5-2 16,0 5 0-16,0-1 0 15,-2 1-2-15,-4 4 2 0,-5 3 2 16,-3 3-5-16,-10 6-15 15,-4 2-7-15,-6 9-11 16,-6 1-23-16,-3 0-67 16</inkml:trace>
  <inkml:trace contextRef="#ctx0" brushRef="#br0" timeOffset="44362.4554">22415 10834 318 0,'0'7'43'0,"0"1"-43"0,-3 0-2 16,-7 3 2-16,1 0-1 16,2 1 1-16,0-1 0 15,1-2-2-15,5-4-3 16,1-2-6-16,0-3-6 15,7 0-5-15,7-7 31 0,8-7-9 16,4-9 1-16,2-8 2 16,6-2 2-16,2-4 10 15,2-8 8-15,3-2 0 16,-1 2 3-16,-3 0-2 16,1 3-9-16,-8 7-8 15,1 6-4-15,-6 8-5 0,-1 8 1 16,-9 7-36-16,-3 2-35 15,-10 0-131-15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19:33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11317 7850 241 0,'0'-12'-18'16,"0"1"73"-16,3 0-28 15,-1 2-6-15,1 4-12 16,2-1-2-16,2 2-4 16,2 1-3-16,1 0 1 0,2 3 0 15,4 0-1-15,4 0 0 16,3 0 0-16,6 0-1 16,2 0 1-16,1 0 0 15,7 0 0-15,1 0 1 0,3 0 0 16,3 0-2-16,0 0 0 15,6 0 4 1,1 3-3-16,3 1 0 0,3-1 1 16,-1-1-1-16,3 3 0 15,-2 1-1-15,1 1 1 16,1-2 1-16,3 1 0 0,-1-3-2 16,3 0 1-16,6 0 1 15,-3-1-1-15,4-2 0 16,2 0-1-16,-6 0 1 15,-1 0 1-15,-7-5 2 16,-2 2-3-16,-12 1 0 16,-5 2 1-16,-12 0-2 0,-3 0 0 15,-9 2-25-15,-10 4-70 16,-6-4-57-16</inkml:trace>
  <inkml:trace contextRef="#ctx0" brushRef="#br0" timeOffset="1093.6787">14239 7952 216 0,'-4'0'-7'0,"3"0"65"16,1 0-32-16,0-2-13 16,0 0-4-16,13 0-7 15,3 1-3-15,5-2 5 16,10-3 1-16,6 3-4 0,6 0 3 15,6 1 0-15,5-1-2 16,4 3 0-16,5-1-4 16,-1 1 1-16,5 0 5 15,-1 0-5-15,4 0 3 16,-1 0-1-16,0 1-2 16,1 1 3-16,-2 1-1 0,-2-1 2 15,0 1-1-15,-3-2-1 16,-5 5 1-16,-4 0-2 15,-3-1 0-15,-5 4-7 16,-4 0-37-16,-8-5-66 16,-2-4-67-16</inkml:trace>
  <inkml:trace contextRef="#ctx0" brushRef="#br0" timeOffset="1765.5224">16863 7795 144 0,'-4'0'97'0,"2"-3"-67"15,2-5 4-15,0 2-13 16,10 3-11-16,4 2-10 16,6-2 2-16,5 3 2 0,9 0-6 15,2 0 5-15,3 0-3 16,8 0 1-16,3 3-3 16,7-2 2-16,8 1 0 15,3 1 3-15,8-1-4 0,2 0 2 16,2 2 0-16,-1-3-1 15,0 3 1-15,-3-2 0 16,-3 1-2-16,-3-1 2 16,-4 1-1-16,-7 3 0 15,1 1 0-15,-6 2-1 16,-4 2-8-16,-5-2-38 16,-6-8-86-16</inkml:trace>
  <inkml:trace contextRef="#ctx0" brushRef="#br0" timeOffset="2562.3205">19885 7857 126 0,'-13'0'79'15,"1"-5"-75"-15,2-1-3 16,0 5 0-16,3-1 1 0,0 1-2 16,0 1-2-16,1 0 4 15,2-3-4-15,1 3 2 16,3 0 0-16,0 0-4 16,0 0-14-16,13 0 9 0,4 0 18 15,9 0 3-15,6 0-6 16,4 0 5-16,5 0-2 15,6 0-1-15,2 0-6 16,4 4-1-16,4-1-1 16,8 3 0-16,1 0-1 0,5 2 0 15,-3 0-9-15,0-5-6 16,-5 2 6-16,-4-2 3 16,-3 1 7-16,-2-1 0 15,-6-2 1-15,-2 1 1 16,-2 1 0-16,-3-1-2 15,-3-2-16-15,-2 0-145 0</inkml:trace>
  <inkml:trace contextRef="#ctx0" brushRef="#br0" timeOffset="3218.518">22584 7820 246 0,'-2'-9'12'0,"2"-2"5"15,0 4 3-15,0 2-12 16,2 1-7-16,3 0 4 15,4 2-5-15,4 2 2 0,1 0-4 16,7 0 0-16,8 2 4 16,7 4 0-16,8 1-2 15,2 0-4-15,8 0-6 16,2-1-4-16,1-1 18 0,8 1-3 16,1-3-3-16,0 2 6 15,2-1-4-15,7 3-1 16,-7-2 1-16,-2 0-13 15,-1 2-19-15,-4-1 8 16,-6-1 8-16,-2-1-5 16,-3-2-3-16,-5-2-31 0</inkml:trace>
  <inkml:trace contextRef="#ctx0" brushRef="#br0" timeOffset="7015.8134">15279 10355 281 0,'0'0'24'15,"0"-8"9"-15,0 1-21 16,0 3-2-16,0-1-6 16,3 3-2-16,3 1 0 0,3-1-2 15,2 2-2-15,1 0-9 16,1 2-29-16,3 3-17 16,-1 2-25-16,-3-5-4 15</inkml:trace>
  <inkml:trace contextRef="#ctx0" brushRef="#br0" timeOffset="15640.3422">13266 11697 128 0,'9'0'48'16,"-2"0"-23"-16,3-5 2 16,-5 2-13-16,2 1-1 15,1-2-1-15,4 4 0 0,0-1-4 16,0 1 0-16,7 0-4 15,-1 0-1-15,5 0-1 16,4 0-1-16,1 0-1 16,5 0 4-16,1 0-4 0,6 0 2 15,1 0 1-15,3 0-1 16,5 0-1-16,4 0 1 16,1 3-1-16,6 1-1 15,3-2 3-15,4 1-3 16,1-1 1-16,2-1-1 15,3-1 1-15,-1 2-1 0,5-2 3 16,1 0 3-16,0 2-2 16,2 0-2-16,3-2 1 15,-3 0-1-15,4 0 0 16,-1 0-1-16,-2 0 0 16,0 1 3-16,-6-1-1 15,2 2 2-15,-2 0 0 0,-6 0 1 16,1 2-2-16,0-1-2 15,0 1 2-15,0-1-2 16,2 1-1-16,1-3 0 16,1 3-1-16,0-4 0 0,0 0 1 15,-1 0-1-15,0 0 2 16,3 0-2-16,-1 0 1 16,1-5-2-16,3-1 4 15,0-1-1-15,0 2 0 16,2-2-2-16,-5 0 1 0,0-2 0 15,1 0 3-15,-4 0 0 16,0 0 0-16,-1 0 1 16,3-1 0-16,-1 1-3 15,2-1 0-15,0 0-1 16,-2 1 0-16,0 2-1 16,-1 0 6-16,-4 0-6 0,-3-1 1 15,2 5-1-15,-3-3 1 16,1 1-1-16,0-1 0 15,2 3 0-15,-2-1 2 16,-2 3-4-16,-1-3-2 0,-3 3 4 16,-3-3 2-16,-1 2-1 15,-3 0-2-15,3-3 2 16,-2 1 0-16,0 1-2 16,1-1 2-16,4 1-1 15,-3-1-2-15,2 1 2 0,0-3 0 16,3 2 2-16,-4-1-2 15,1 2 0-15,-3-3 0 16,1 3 0-16,-2-1 0 16,-4 0 0-16,0 1 0 15,-3 1 0-15,-1 0 2 16,-4 1-1-16,-4 1-1 16,-3 0 1-16,-2 0 0 0,-3 0-1 15,-3 0 0-15,2 0 0 16,-5 0 0-16,-2 0 1 15,2 0-1-15,-2 0 0 0,0 0 1 16,-3 1-1-16,1 3 0 16,-6-1 0-16,1 5-1 15,-7 3-1-15,-4 1-14 16,-4 0-48-16,0-3-59 16,-12-9-101-16</inkml:trace>
  <inkml:trace contextRef="#ctx0" brushRef="#br0" timeOffset="16609.5722">20970 11672 172 0,'-4'0'42'0,"4"-3"-16"0,0-4-9 16,0 1 2-16,4-1-5 16,6 4-7-16,5-4-2 15,4 1-4-15,10 2 2 16,5 1 3-16,8 1 5 0,6 0-1 15,8 2-8-15,5 0 2 16,3 0-3-16,6 0-1 16,1 2 2-16,2 0-1 15,1 0 1-15,3 2-3 16,2-1-1-16,3 1 6 0,3 1-5 16,5 0 1-16,1 0 1 15,1 3-2-15,3-5 2 16,0 3 0-16,0-5-2 15,0 1 1-15,-3-2 0 16,-2 0 1-16,-4 0-4 16,1 0 9-16,-4-3 1 0,2-1-1 15,-6 2-3-15,0-1 0 16,-3 3-1-16,-6-2-2 16,-6 0 1-16,-6 2 0 15,-6-2 2-15,-4 0 3 16,-6 1 2-16,-1-1 1 0,-5 0-2 15,-4 2-3-15,-3 0 0 16,-2 0-4-16,-7 7-1 16,-11 6-5-16,-9-4-52 15,-27-9-114-15</inkml:trace>
  <inkml:trace contextRef="#ctx0" brushRef="#br0" timeOffset="18421.951">26386 11811 246 0,'-12'-19'7'0,"3"-4"4"15,1 1 1-15,-1 7 4 16,3-2-7-16,2 5-1 16,1-2-3-16,-1 3-2 15,4 4 0-15,0 1 0 0,0-1-8 16,11 5 1-16,7 0-22 15,6 2 20-15,3 0 7 16,7 0-2-16,2 0 6 16,1 8-4-16,4 1 2 15,6-1-3-15,-1 2-1 0,7 0 1 16,6 1 2-16,2 0-2 16,9-3 1-16,4 1-1 15,5-3-4-15,7-1 10 16,4 2-6-16,2-2 3 15,1 3-1-15,4-3 1 16,3 3 5-16,1 0-7 0,0-1-2 16,1 0 3-16,-1-1-2 15,-3 1-2-15,-1-2 5 16,0 1-2-16,-2-2 0 16,-1-1 4-16,-3-2-1 15,-3 1-3-15,-5-2 3 0,-6 2-2 16,-7-2 1-16,-8 0 3 15,-6 0-2-15,-9 0-1 16,-7 0 0-16,-5 0 1 16,-7 0-2-16,-3 0 0 15,-11 0-1-15,-1 0 0 0,-6 0 2 16,-4 1-4-16,1 4-4 16,-4 0 0-16,0 2-12 15,-11 3-7-15,-5 1-19 16,-5-4-12-16,-10-2-20 15</inkml:trace>
  <inkml:trace contextRef="#ctx0" brushRef="#br0" timeOffset="19921.8599">5250 12523 213 0,'15'-12'27'0,"5"-3"-21"0,2 3 2 15,5 1 5-15,2-1-5 16,0 1-2-16,5 4-1 16,-4-4-3-16,3 2 3 15,4 0-1-15,3 2-2 16,1-2 0-16,7 2 0 16,1 2 0-16,4-1 0 0,2 3-2 15,3 3 2-15,5 0-2 16,0 0 0-16,5 0 0 15,1 3 1-15,7 4-1 16,-1-1 1-16,5-1-1 16,-2-3 0-16,5 0 1 0,4-2-1 15,-4 0 0-15,4 0 0 16,-1 0 1-16,2-2-1 16,0-1-1-16,-1-1 1 15,-4 2 1-15,-2 0-1 16,1 2 0-16,-2-3-1 0,-1 1 2 15,0-2 0-15,-3 1-2 16,-1-2 3-16,-6-5 1 16,-3 3 7-16,-5-1 3 15,-4-2 0-15,-5 3-6 16,-3 4-2-16,-8 1-1 16,2 2-5-16,-3 0 2 0,-4 14-1 15,-4 6-17-15,-12 3-64 16,-13 0-64-16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0:03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11422 6153 187 0,'0'-5'-3'0,"0"-5"22"16,0 0-8-16,2 2-6 0,3 1 4 15,0-1-3-15,0 3-3 16,0 1 2-16,0 3 8 15,-1 1-10-15,2 0-3 16,5 0 0-16,4 0 1 16,5 1-1-16,2 5 1 0,6-1 1 15,2 1 0-15,4-1-1 16,2-2 3-16,1 3 10 16,2-3-6-16,0 3 2 15,6-3 0-15,0 4-4 16,4 0 5-16,2 1-5 15,5 1-2-15,3 1-1 0,2 1-3 16,4 1 0-16,3 0 2 16,3 0-2-16,0 0 1 15,4 2-1-15,1-1 1 16,-1 1-2-16,6-1 2 16,1 0-1-16,-1-1 1 0,4-3-1 15,-2-1 0-15,2 2 0 16,0-3 0-16,0 0 0 15,-1-2 0-15,-2 1 0 16,1-3 0-16,-3-1 0 16,-5 1 0-16,-6-3 3 0,-1-1 4 15,-5 1 5-15,-9 0-2 16,4 0 0-16,-7-4-2 16,-3 1-3-16,-1-3-1 15,-6 2-2-15,-6 3-1 16,-4-1 0-16,-7 2-1 0,-6 0 1 15,-6 11-10-15,-8 5-39 16,-4 2-59-16,-21-3-17 16</inkml:trace>
  <inkml:trace contextRef="#ctx0" brushRef="#br0" timeOffset="3765.6104">11817 6232 176 0,'-3'-5'14'0,"1"-4"1"16,-1 2-2-16,3 1-3 16,0 1 5-16,0 0-14 15,0 1 1-15,0 1-3 16,0-1-3-16,5 0-16 0,-2-1 19 16,2 1 2-16,1-1-1 15,-1 2 1-15,2-3 3 16,2-1 16-16,2 3-11 15,4-1-2-15,-1 0 5 16,4 2-7-16,3 0 0 16,4 1-4-16,1 1 0 0,4-1-1 15,2 2 0-15,4 0 1 16,3 0 0 0,5 0 0-16,0 0 0 0,5 2 0 15,4 1 0-15,-2 1-1 16,3-2 0-16,2 1 0 15,5-3 1-15,0 0 1 0,4 0 1 16,5 0 8-16,1 0-4 16,9 0 3-16,-3 0-8 15,2-1 0-15,-2-1-1 16,-2 2 0-16,-1 0-1 0,-5 0-1 16,-5 0 0-16,2 0 2 15,-3 0-1-15,-2 0 0 16,2 0 3-16,-2-2-1 15,-5 1 0-15,0 1 0 16,-5 0 0-16,-2 0-2 0,-10 3-28 16,-6 2-62-16,-13-3-67 15</inkml:trace>
  <inkml:trace contextRef="#ctx0" brushRef="#br0" timeOffset="6109.1921">13368 6230 244 0,'4'-12'27'0,"-1"1"2"15,1 2-9-15,2 0 1 16,-1 0-17-16,2 4-1 16,4 1-3-16,3-1-1 0,0 2 1 15,1-1-1-15,4 0 2 16,7 1-4-16,1-1-1 16,2-1-5-16,3 1 6 15,2-1 2-15,0-1 1 16,0 3-2-16,3 3-4 15,-3 0-13-15,-6 2-25 0,-5 7-34 16</inkml:trace>
  <inkml:trace contextRef="#ctx0" brushRef="#br0" timeOffset="8702.8342">17705 6096 181 0,'-2'-1'21'16,"-1"-8"-6"-16,1 6-9 15,2 3-2-15,0 0-3 16,0 0-2-16,0 0-3 0,2 0-5 15,5 0 12-15,1 0-1 16,7 1 6-16,1 4-6 16,2 2 0-16,6 0-1 15,-1-1 1-15,5 1 2 16,5-3 9-16,5 1-4 16,1-2 8-16,4 2-9 15,1-2-5-15,2 2 0 0,3-1 1 16,-1 1-2-16,4 0-1 15,-1 1 0-15,0-2 0 16,3 1-1-16,2-2 2 16,2-3-2-16,3 2 2 0,5 0-1 15,4-2 3-15,8 0-4 16,0 0 2-16,1 0-2 16,3 0 0-16,0-4 1 15,0 2-1-15,-1-1 0 16,0 1 0-16,2 2 1 0,0-1 0 15,7 1 0-15,0 0-1 16,3 0 1-16,1 0-1 16,-3 1 0-16,1 3-1 15,-4-3 1-15,-3 1 0 16,-1-2-1-16,-3 2 1 16,-4 0 0-16,0-2 0 0,-6 0 0 15,-5 0 0-15,-1 0 0 16,-4 0 0-16,-5 0 0 15,-5 0 1-15,-4 0-1 16,-6 0 0-16,-9-4 1 0,-3 1 3 16,-7-2 19-16,-8 3-5 15,1 0-4-15,-6 2-9 16,-1 0-1-16,2 0-6 16,0 5-2-16,-3 4-27 15,2-6-58-15,-5-3-103 16</inkml:trace>
  <inkml:trace contextRef="#ctx0" brushRef="#br0" timeOffset="10327.7165">22359 6178 109 0,'0'0'15'0,"0"0"7"15,0 0 2-15,0-1-5 16,0-1-2-16,0 0-4 0,6-1-4 15,1 3 1-15,2-4-3 16,2 3 3-16,4-1-9 16,-2 2 1-16,4 0-1 15,0 0 1-15,5 0 1 16,4-2 3-16,2 0 8 0,5 0-9 16,2 0-3-16,5 0 0 15,-1 1 0-15,3-1 0 16,-3 2-2-16,0-2 0 15,-1-1 0-15,2 1 0 16,-3-2 3-16,1 1 2 16,1 0 4-16,5-2 0 0,-1 2 0 15,2-2-2-15,3 1-4 16,4 3 0-16,1-1-2 16,4 2 0-16,0-2-1 15,0 2 0-15,5 0 1 16,-1-2-1-16,0 2 0 0,0-2 2 15,0 0-2-15,2 0-1 16,-1-1 1-16,0 1 1 16,-1 0-1-16,1 1 0 15,-1 1-1-15,1 0 2 16,0-2-1-16,-2 2 1 16,-4-2-2-16,1 2 2 0,-1 0-2 15,-3 0 0-15,1 0 2 16,0 0-1-16,2 0 0 15,0 4 0-15,-1-1 0 16,-1-1 0-16,2 0 0 16,2 1 0-16,-3 1-1 0,0-2 2 15,-1 2-2-15,2-3 2 16,-2 3-1-16,-1-1 0 16,-2-1-2-16,3 0 2 15,0-2-1-15,-2 0 2 16,4 1-1-16,-1 1 0 0,1 2-1 15,0-2 2-15,1 1-2 16,-7 1 2-16,3-2-2 16,-9-1 2-16,2-1-1 15,-4 0 0-15,3 2-3 16,-2-2 5-16,2 0-1 0,-1 2-3 16,-2-2 3-16,-2 0-1 15,-4 0 1-15,2 0-1 16,-4 0 0-16,2 0 0 15,-1 0-1-15,-1 0 2 16,-1 0-1-16,-1-2 0 0,-3-1 0 16,-2-1 1-16,-2 2-1 15,-5-1 0-15,-2 3 0 16,-2 0 0-16,-2 0-1 16,-3 5-22-16,0 4-26 15,-4-4-47-15</inkml:trace>
  <inkml:trace contextRef="#ctx0" brushRef="#br0" timeOffset="13640.4428">7719 6804 162 0,'0'-3'9'15,"0"-6"7"-15,0 2 3 16,0 0 3-16,0 0 14 16,0 3-14-16,0-1 4 0,0 1-18 15,0 0-9-15,2 1-1 16,3-1 4-16,-1 3-1 16,3-3-8-16,3 2 10 15,2 0 0-15,3-3-1 16,4 0 4-16,4-2 2 0,3 1-1 15,2 1-3-15,5-2 1 16,2 1 1-16,3 1-2 16,-1 2 0-16,7-1-1 15,1 3-1-15,2 1-1 16,1-3 0-16,11 3-1 16,0 0 0-16,4 0 1 0,7 0-1 15,4 0 0-15,-1 0 0 16,3 4 1-16,3 0-2 15,0 1 2-15,3 0 0 16,1 2-1-16,0 1 1 16,1-1-2-16,2 0 2 0,2 0-2 15,2 0 2-15,0-2-1 16,0 1-1-16,1-3 2 16,-3 1-1-16,1-2 0 15,-6-2 0-15,-3 0 1 16,-5 0-1-16,-3 0 0 0,-7 0 0 15,-4 0 1-15,-4 2-2 16,-7 5-2-16,-6 0-48 16,-14-4-82-16</inkml:trace>
  <inkml:trace contextRef="#ctx0" brushRef="#br0" timeOffset="19015.0503">6920 10153 24 0,'13'-11'24'0,"0"2"-13"16,-3 0-7-16,4 0-4 16,1 0 0-16,-3 0 1 15,-1 2 1-15,0 0-2 16,-4-2 0-16,-2 6 1 0,-1-1-2 15,-3 2-1-15,-1 0 1 16,0 2 2-16,0-3-5 16,0 1-40-16</inkml:trace>
  <inkml:trace contextRef="#ctx0" brushRef="#br0" timeOffset="20046.2259">7403 9052 310 0,'-4'0'-27'0,"1"-3"56"15,-2-4-6-15,-1 1-12 0,1 2 0 16,-1-1-2-16,-3 3-4 15,1 2-2-15,-6 0-3 16,0 0 1-16,-4 7 0 16,1 8-2-16,-3 5 1 15,2 6 0-15,-2 6 0 0,4 7-1 16,-2 10 1-16,1 4 0 16,0 7 0-16,2 4 0 15,-2 3-1-15,0-2 2 16,2 0 0-16,-6-4-2 15,3-2 1-15,-3-1 1 0,-2-2-2 16,-4-1 2-16,0 2-2 16,-4-3 1-16,2-2 1 15,0-1-1-15,2-6 0 16,1-2 0-16,4-3 1 16,1-5-1-16,1-5 0 0,2-7-1 15,1-3-5-15,0-8-6 16,4-4 2-16,3-7 6 15,1-1 3-15,4 0 1 16,3-7 0-16,2-5-10 16,0 1 16-16,3-1-4 15,8-3-1-15,1 4-1 0,3 2-1 16,-3 6 0-16,3 3 1 16,-3 0-1-16,1 9 1 15,-1 8 0-15,1 10-2 16,0 4 2-16,-3 8-1 0,3 7 1 15,-2 8 0-15,-1 3 0 16,-2 9 0-16,-1 3 0 16,-5 4 0-16,-2 4 1 15,0 3-2-15,2 1 1 16,-9 1 1-16,-5 1-1 16,5 0 3-16,0-3-1 0,2-2 0 15,2-3 0-15,3-3 1 16,0-4 0-16,0-6 2 15,3-5-3-15,7-4 0 16,-1-4 1-16,3-6-3 16,-2-5 0-16,4 0 1 15,3-1-1-15,3 5 1 0,-5-2-11 16,-2 2-102-16</inkml:trace>
  <inkml:trace contextRef="#ctx0" brushRef="#br0" timeOffset="25061.4963">12260 9655 86 0,'-5'-9'34'0,"0"2"4"16,0 0-11-16,3 1-1 0,-3-1-2 16,2 1-1-16,1 1-14 15,-1-2-4-15,1 2 7 16,2 2-8-16,-2 0-1 15,2 0-3-15,0 3-2 16,0-2 0-16,0 2 2 0,9 0 1 16,1 0 1-16,0 0 1 15,4 0 1-15,6 2-4 16,-1 0 1-16,0 2 0 16,2-1 0-16,1 1-1 15,1-1 2-15,0 1-1 16,3-1 0-16,1 0 2 0,3 2 2 15,1-2-1-15,3 1 3 16,0 1-2-16,0 0 1 16,0 0-1-16,0-1-3 15,3 2-1-15,-7-1 1 16,3 0 0-16,-3-2 0 16,1 1 3-16,-1-2 2 0,-1 0-1 15,-3-2-1-15,-1 1-2 16,-1 2-1-16,0-2-1 15,-5-1 2-15,-1 2-2 16,-2 2 2-16,-1-3-2 16,-5 1 0-16,1 2-1 0,-2-1-4 15,-4 3-13-15,0-3-27 16,-3-1-24-16,-2-2 2 16,0 0-58-16</inkml:trace>
  <inkml:trace contextRef="#ctx0" brushRef="#br0" timeOffset="25577.0699">12131 9771 198 0,'0'0'-4'0,"5"-2"18"15,6-4-9-15,4 3-1 16,2-2 1-16,2 1 4 16,2 3-3-16,5-1 0 15,0-1-4-15,7 3-1 16,1-1 1-16,7 1 0 0,0 0-2 16,6 0 1-16,3-2-1 15,0 2 0-15,1 0 3 16,0-2 0-16,0 2 2 15,-2-1 5-15,-1 1-3 16,-3 0 0-16,-2-2 6 0,1 0-7 16,-5 0 2-16,0 1 3 15,-5 1-1-15,-5 0-2 16,-2 0-6-16,-3 3-1 16,-10 6-3-16,-13-2-67 15,-2-3-56-15</inkml:trace>
  <inkml:trace contextRef="#ctx0" brushRef="#br0" timeOffset="30014.6979">12328 9753 135 0,'-7'-3'24'16,"2"-3"-22"-16,-2 2-1 15,2 1 2-15,1-1 4 16,-2 1 8-16,3 1-1 15,-1-1-4-15,1 0-3 0,1 2-6 16,-1-1-1-16,3 2 0 16,-2 0 1-16,2 0-1 15,0 0-3-15,0 0-3 16,0 0 0-16,0 0-1 16,0 0 9-16,3 2-4 0,6-1 8 15,3 2-1-15,5-2 0 16,3 1 0-16,4 0-2 15,5-2 1-15,3 0 1 16,3 0 4-16,1 0-2 16,3 0 11-16,-1 0-10 15,-1 0 0-15,5 0-2 0,-4-2-2 16,1 0-2-16,0 1 0 16,-2 1 0-16,-1 0-2 15,-2 0 0-15,-5 0 0 16,-2 0-4-16,-7 1 0 15,1 6-17-15,-11 0-11 0,-2 3 2 16,-3-3 0-16,-3 3-4 16,-2-1-19-16</inkml:trace>
  <inkml:trace contextRef="#ctx0" brushRef="#br0" timeOffset="30311.5872">12722 9803 187 0,'0'0'28'16,"0"0"-20"-16,0 0-5 15,0 0-2-15,0 0 1 0,5 0 0 16,2 0 1-16,4 0-2 16,2 2 0-16,3 1 1 15,0 2-3-15,4-1 1 16,4 2-22-16,-4-1-8 0,4-3-15 16,0-2-18-16</inkml:trace>
  <inkml:trace contextRef="#ctx0" brushRef="#br0" timeOffset="31217.7439">12801 6271 176 0,'5'-6'-6'16,"-3"-3"14"-16,3-1-5 0,2 5 6 15,1-1-3-15,3 5-4 16,1-1-2-16,5 0 2 15,0 2-4-15,7 0 2 16,3 0-4-16,7 0-2 16,0 0 3-16,6 0 1 15,1 0 3-15,3 0-2 0,3-2 7 16,3-1 3-16,4-4 2 16,2 0 2-16,3-4 1 15,4-1 1-15,2 1 2 16,-1-3-7-16,-3-1-2 15,-3 3 7-15,-7-1-10 16,-9 3-1-16,-3 0-2 0,-10 3-1 16,-5 4 0-16,-7 1-1 15,-5 2-1-15,-7 0-3 16,-3 2-23-16,-2 5-12 16,-2 6 16-16,-14-3 10 15,-7 5-1-15,-6-1-2 16,-9 0-15-16,-4 2-3 0,-4-2-18 15</inkml:trace>
  <inkml:trace contextRef="#ctx0" brushRef="#br0" timeOffset="31514.5916">13198 6298 62 0,'-40'4'24'16,"3"0"-14"-16,3-3-2 15,5 2 1-15,3-1-6 16,9 2-2-16,2-2 0 0,8 0-1 15,4-2 1-15,3 0 4 16,1 0 16-16,13 0 2 16,8-2-14-16,9-4 5 15,4 0 6-15,9-5 12 16,6-2-2-16,4-1-13 16,4-1-2-16,6-3-1 15,9 1 2-15,3 1-7 0,6-2-3 16,6 7-2-16,0 3-3 15,2 6-1-15,0 2 0 16,-2 15 0-16,0 9-11 16,-7 4-44-16,-9 7-64 0</inkml:trace>
  <inkml:trace contextRef="#ctx0" brushRef="#br0" timeOffset="32873.9378">12391 9933 224 0,'-7'0'34'0,"2"0"-19"15,0 0-15-15,3 0 1 16,2 0-1-16,0 0 1 16,0 0-8-16,9 0 15 0,7 0-1 15,3 0-2-15,7-4-2 16,4 1-2-16,3-2 0 16,1-1 1-16,0-1 0 15,3-2-2-15,3 0-2 16,1 1 4-16,5-1-1 15,-4-1 1-15,-1 0 0 0,3 1 0 16,-6-2 0-16,-1 2 2 16,-3-2-1-16,-5 3 2 15,-4-3 0-15,-3 2-1 16,-5 4-1-16,-3 0 0 16,-6 1-1-16,-3 2 1 15,-1 2-2-15,-4 0-5 0,0 0 0 16,-2 11-6-16,-8 4-9 15,-9 7-29-15,-8 0-13 16,-8-3-66-16</inkml:trace>
  <inkml:trace contextRef="#ctx0" brushRef="#br0" timeOffset="33342.6454">12643 9939 312 0,'4'0'30'16,"1"-7"-1"-16,2-4-26 0,5 3-2 16,7 5 0-16,4 3-5 15,4 0-41-15,-6 3-63 16,-8-1-107-16</inkml:trace>
  <inkml:trace contextRef="#ctx0" brushRef="#br0" timeOffset="35108.7946">13629 9921 198 0,'0'0'23'0,"0"-6"-17"15,0 1-2-15,0-2 2 16,2 1-2-16,1 3-3 16,3-2 3-16,1-1-2 15,-2 3 0-15,3-3-1 16,0 3 3-16,-1-1-3 0,2 2 0 15,3 0 1-15,-4 1 0 16,1-1 1-16,2-1 4 16,1 3-3-16,1-2 0 15,3-2-1-15,3 2 0 0,0-2 0 16,3 1 8-16,1 0-5 16,2-3 1-16,5 3 2 15,1-1 0-15,-1-1-4 16,7 1 0-16,-1 0-1 15,-1 3-2-15,6-1 1 16,3-1-2-16,-1 1 0 0,-1 2 2 16,6-2-1-16,-4 2 0 15,5 0 3-15,2 0-2 16,-4 0 1-16,6 0-1 16,-2 0-1-16,2 0 0 15,1 0 1-15,0 2-2 0,-4 1 0 16,4 1 2-16,-4 1-3 15,-2-1 1-15,-2-1-1 16,-2 1 1-16,3-2-2 16,-4 1 2-16,1-1-1 0,-2 0 1 15,1 0 0-15,-1-2 0 16,-3 0-1-16,-3 0 0 16,-2 0 0-16,-5 0 1 15,-4-2-2-15,-3 2 2 16,-5 0-1-16,-7 7-3 15,-10 2-51-15,-15-4-78 16</inkml:trace>
  <inkml:trace contextRef="#ctx0" brushRef="#br0" timeOffset="38718.0233">9759 11533 137 0,'2'2'47'0,"1"0"-40"0,3 0-10 16,3 1 4-16,3-1 3 15,7 1 6-15,0 1-5 16,5-2-2-16,4 2 2 15,5-2-2-15,2-1 12 0,6-1-11 16,6 0 2-16,4 0 0 16,6 0 0-16,6 0-1 15,4 0 1-15,3-1 0 16,5-4-1-16,6 0 2 16,3 2-1-16,8-1 0 0,1-1 6 15,6 1-10-15,1-1 1 16,2-2-1-16,3 0 0 15,-3 2 0-15,4-3 1 16,-2-1 1-16,-5 2 0 16,-1 0-2-16,-2 0 1 15,-4 0 2-15,-5 3-2 16,-4 1 2-16,-8 1-4 0,-4 2-2 16,-8 0 2-16,-9 9 0 15,-15 10-1-15,-14 8-13 16,-25 4-88-16,-20-1-123 15</inkml:trace>
  <inkml:trace contextRef="#ctx0" brushRef="#br0" timeOffset="42624.5784">9644 11637 211 0,'3'0'23'0,"1"-8"12"16,-2 1-9-16,4-1-17 15,-1 3-1-15,0-1-3 16,1 0 1-16,0 1-2 0,1 2 0 16,-2-1 0-16,2-2 5 15,2 3 2-15,0-2 0 16,2-1-4-16,4 1-3 15,2-1-2-15,6-1-2 16,5 4 1-16,2-4-1 0,8 3 1 16,1-3-1-16,3 0 0 15,2 2 0-15,2 0 1 16,3-1-2-16,0-1 2 16,4 3-2-16,0-1 2 15,3 1-2-15,5-1 2 0,-2 1-1 16,5 1 2-16,1-1-4 15,3 2 4-15,0 1-4 16,-2 1 4-16,0 0-2 16,0 0-2-16,-3 1 4 15,2 5-6-15,-1 1-5 16,1 2 1-16,-3-4 1 0,1 2 2 16,2-3 3-16,-4 0 1 15,0-2 1-15,-2-2 0 16,-1 0 1-16,-2 0-2 15,-7 0 3-15,-1-2 4 0,-2-2-1 16,-4 0 5-16,-1 1-4 16,-2 1-2-16,-1 0-3 15,2 2 2-15,-3 0-3 16,-1 0 1-16,-2 0-2 16,-2 0 2-16,-3 0-1 15,-4 0-2-15,-5 2-13 16,-6 1-3-16,-4 1-5 0,-5 2-27 15,-5 1-9-15,0-2-4 16,-15 0-45-16</inkml:trace>
  <inkml:trace contextRef="#ctx0" brushRef="#br0" timeOffset="43202.6589">10759 11644 222 0,'-31'-15'50'0,"1"-2"-50"16,4 2 1-16,-3 1 2 15,5 2-2-15,1 1 0 0,1-2-1 16,5 7-5-16,2-2-6 16,4 3 5-16,4 1 5 15,6 2 2-15,-1-1 1 16,2 3-18-16,0 0 5 15,3 0 2-15,11 0 9 0,5 0 5 16,8 0-3-16,7 0 0 16,3 2-1-16,6 3 1 15,4 2-1-15,4-3-1 16,2 1 0-16,3-1 1 16,-1-3-1-16,5 1 2 0,1-2-3 15,0 0 4-15,2 0 0 16,1 0 10-16,3-3-5 15,1-2-2-15,-2-3 0 16,3 1 2-16,-6 0-2 0,-4 2-1 16,-6 1 0-1,-4 1-1-15,-6 1-2 0,-5 2-1 16,-4 0 1-16,-8 0-2 16,-2 2 0-16,-6 6-2 15,-7 3-19-15,-6 0-57 16,-5-2-18-16</inkml:trace>
  <inkml:trace contextRef="#ctx0" brushRef="#br0" timeOffset="44327.73">9849 11414 140 0,'0'1'58'16,"0"-1"-52"-16,0 0-5 15,0 2 1-15,4 0-2 0,2 0 1 16,0 1 0-16,3-1-1 16,4 2 0-16,-3-3-2 15,8 1 2-15,2-2 2 16,1 0-1-16,6 0 3 16,4 0-3-16,1-3-1 0,2-5 2 15,0 3-2-15,5 0 2 16,-7-2 1-16,0-1 1 15,-3 2 14-15,0 0-8 16,0-1-2-16,-7 2 2 16,3-1-3-16,1 3 0 15,-6-1-2-15,1 3-1 0,-3 1-2 16,0 0-2-16,-2 1 0 16,-2 10-2-16,-9-1-62 15,-5 1-137-15</inkml:trace>
  <inkml:trace contextRef="#ctx0" brushRef="#br0" timeOffset="45890.127">10201 11465 74 0,'-6'0'6'16,"1"-1"1"-16,3-3 3 15,-1 4-1-15,1-1-2 16,0-1-1-16,1 0 7 15,1 0 1-15,-3 2-1 0,1-4-1 16,2 4-3-16,-2-2-4 16,2 2-1-16,0-1-2 15,0 1 0-15,0 0-2 16,0-2 0-16,0 0 3 16,0 1 6-16,0-1-4 15,0 0 3-15,0 0 1 0,0 2-5 16,2-2-1-16,3 2-2 15,0 0-1-15,4 0-8 16,-1 0-19-16,5 0-15 16,0 0-15-16</inkml:trace>
  <inkml:trace contextRef="#ctx0" brushRef="#br0" timeOffset="46327.5982">11659 11542 234 0,'-1'5'-3'0,"-9"-1"-25"0,-6-1-167 15</inkml:trace>
  <inkml:trace contextRef="#ctx0" brushRef="#br0" timeOffset="49187.9786">12842 11832 19 0,'0'4'95'16,"0"0"-80"-16,0-3-14 16,0 1-1-16,0 1-1 15,2-2 2-15,1 3 2 0,1-4 3 16,1 3-2-16,1-3-2 16,-2 2 2-16,-1 0-2 15,3 0 0-15,-3-2 2 16,2 1 4-16,0-1 1 15,0 0-2-15,-2 0 2 0,3 0 4 16,-3 0 4-16,1 0 6 16,2 0-10-16,1 0-5 15,1-3 4-15,5-1-9 16,0-1 0-16,1-1-1 16,-1 1-1-16,2 2 1 15,2-3-1-15,0 1 1 0,2 0 1 16,2 1 1-16,0 3-1 15,7-3-1-15,0 2-1 16,1 2 0-16,3 0 0 16,-1 0-1-16,-1 0 0 15,-1-2 0-15,0 2 1 0,0-3-1 16,0 1 1-16,-2-3 11 16,1 1-1-16,-5-2 3 15,2 2 0-15,-3 0-4 16,-3 0-1-16,-2 2-1 15,-5 1-3-15,0 1-2 0,-5 0 0 16,-2 0-3-16,-2 0 0 16,2 1 0-16,-3 5 0 15,3 1 0-15,-5 2-9 16,0 0-25-16,-3 2 2 16,-7 1-19-16,-4-2-16 0,-10 0 2 15</inkml:trace>
  <inkml:trace contextRef="#ctx0" brushRef="#br0" timeOffset="49641.1022">12841 11990 87 0,'0'0'80'16,"6"0"-59"-16,3 0-17 16,6 0-2-16,2-2 2 0,5-1 1 15,5 1 0-15,6-3 9 16,4-1 4-16,7 0-5 15,2-2 7-15,6-1-8 16,4-4 1-16,0 3-1 16,2-2-3-16,2-3 0 15,-1 2-2-15,-1-1 1 0,-1 3 5 16,-4-3-9-16,-4 3 0 16,-2 3-2-16,-6-3 1 15,-7 5-2-15,-7 3 1 16,-3 3-2-16,-7 0-1 0,-5 0 0 15,-7 7-4-15,-5 6-15 16,0 0-15-16,-10 6-11 16,-12 0-13-16,-9-1-13 15</inkml:trace>
  <inkml:trace contextRef="#ctx0" brushRef="#br0" timeOffset="49875.4153">13139 12160 83 0,'51'-16'-11'0,"3"1"-36"16</inkml:trace>
  <inkml:trace contextRef="#ctx0" brushRef="#br0" timeOffset="53687.877">17525 11910 145 0,'2'0'55'16,"-2"0"-38"-16,0 0-2 15,2 0-4-15,0-2-4 16,-1 0-1-16,1 0 3 16,0 1 5-16,-1-1 4 0,-1 0-8 15,5 0 0-15,-3-1 0 16,1 0-5-16,1 2-2 16,3-1-2-16,-2-1 1 15,3 1-2-15,-1-2 1 16,0 3 0-16,3-1-1 15,-2 2 1-15,2 0-1 0,3 0 0 16,0 0 0-16,4 0 0 16,2 0 0-16,1 0 0 15,0 0 1-15,4-2-1 16,5 0 1-16,0 1 0 16,3-4-1-16,2 3 1 15,5-2 0-15,5-2-1 0,4-1 1 16,2 1-1-16,6 0 1 15,4-3 0-15,2 0 0 16,5 2 0-16,-1 1 3 16,2 1 0-16,5 0 0 0,-2 3 2 15,6 0-4-15,-1 2-1 16,4 0-1-16,6 4 1 16,-1 3-1-16,1 3-2 15,6 1 2-15,-2 2 1 16,1 1 0-16,-1 1-1 0,-1 0 0 15,5 0 1 1,-6 2-1-16,-4 4-1 0,-3-2 1 16,-2 2 0-16,-7 0 1 15,-5 2-1-15,-5 2 0 16,-2-1 0-16,-3-1-1 0,-7 4 2 16,-1-2-2-16,-6-1 2 15,-3-2-2-15,-4 1 1 16,-4-3 0-16,-3-2 0 15,-5 0 0-15,-6-4 0 16,-1 0 0-16,-7-3 0 16,-1-3 1-16,-5 0-3 0,-1-5 3 15,0-1-2-15,-1-2 2 16,3 0-1-16,-2 0 7 16,4 0 1-16,4-5-2 15,2-6 2-15,1-1 1 0,4-3-5 16,2-1 7-16,1-2-1 15,1-1-3-15,5-1-4 16,2-1 0-16,5 1 0 16,0 0-3-16,3-1 0 15,2 4 1-15,3-3-1 0,1 2 0 16,-1 4-1-16,4-3 2 16,5 4-1-16,2 0 2 15,1-2-4-15,4 5 2 16,1-1 0-16,4 2 2 15,1 3-4-15,1-2 2 16,3 1 0-16,1 2 0 0,3 2 0 16,-3 2 0-16,6-1-1 15,-1 0 1-15,2 2-1 16,-1 0 1-16,3 0-1 16,1 0-1-16,-2 0 0 15,2-1 2-15,0 1 0 0,5 0 0 16,-5 0-1-16,4 0 1 15,-1 0 1-15,-1 0-1 16,0 0 0-16,0 1-1 16,-2 3 2-16,0-3-2 15,2 1 0-15,-4-1 0 0,0-1 1 16,-2 0-1-16,-2 0 1 16,0 0 0-16,1 0 0 15,-4 0 0-15,0 0 0 16,1 0 0-16,-2-3 0 15,1-2-1-15,-2 2 2 16,-2-4-2-16,-3-1 2 0,2 0-1 16,-2 1 0-16,-4-3 1 15,0 2-2-15,-5-1 1 16,-2-3 1-16,-4-1-1 16,-4 0 0-16,-6-1 2 15,-3-2 1-15,-4 0 0 0,-1 2 2 16,-4-3-2-16,-4 2 3 15,-5 2-2-15,0 1 0 16,-7 1 1-16,-3 4-2 16,-1 0-2-16,-4 3-2 15,1 3 1-15,-3 1-11 0,0 0-35 16,-11 8-38-16,-5 1-18 16,-9-3-39-16</inkml:trace>
  <inkml:trace contextRef="#ctx0" brushRef="#br0" timeOffset="54797.1687">17626 11735 184 0,'-7'0'20'16,"5"-6"-15"-16,-2 5-3 15,3-1 1-15,1 0-2 0,0 0 0 16,0 1 1-16,0-1 1 15,1 0 11-15,5-1-2 16,4-1-10-16,5 0 2 16,7 1-4-16,4-1 3 15,7-1 2-15,6 2-2 16,6-3 1-16,7 0 1 0,4 3-1 16,2-1 1-16,3 3-2 15,0-1-2-15,2 0 0 16,3 0-1-16,0 2 0 15,2-3 0-15,2 1 0 16,1 0 0-16,0-2 2 0,2 1-3 16,-5 1 1-16,2-1 2 15,-6 3 7-15,-5-2 3 16,-4 2-4-16,-8 0 0 16,-3 0-4-16,-6 0-2 15,-4 3-1-15,-9 1 0 0,-1 1 2 16,-5 1-2-16,-4-1 1 15,-2 0-2-15,1 1 1 16,-7 1-2-16,-1 2 0 16,-4-2-7-16,-2 2-24 15,0-2-18-15,-3 2-21 0,-12-6-1 16</inkml:trace>
  <inkml:trace contextRef="#ctx0" brushRef="#br0" timeOffset="55344.0058">17658 11868 182 0,'-4'0'28'16,"1"-2"21"-16,3-3-26 15,0 4-1-15,9-1-19 16,4-2 0-16,4 3-2 15,3-1 1-15,6 0-2 16,4-1 0-16,6-2 0 0,3 0-1 16,7 1 3-16,3-4-2 15,4 1 2-15,4-2 3 16,6-2 5-16,2 2 2 16,1 0-4-16,2 1-1 0,1 1-4 15,-3-1-1-15,0 1-1 16,-3 0 0-16,-3 1 0 15,-5-1-1-15,-3 0 0 16,-5 0 0-16,-8 0 2 16,1 2-2-16,-7-1 1 15,-5 1 1-15,-5 4 1 0,-3-1-3 16,-1 2 0-16,-6 0 1 16,-2 0-4-16,-1 3-16 15,-7 4-15-15,1 0-41 16,-4-3-27-16</inkml:trace>
  <inkml:trace contextRef="#ctx0" brushRef="#br0" timeOffset="55859.61">17942 11894 116 0,'23'-4'27'0,"4"-1"5"0,4-1-15 16,3-1-1-16,4 3 4 16,1-3-13-16,1 2 3 15,0 0-2-15,6-3 3 16,0 3 3-16,3-1-9 15,-2-2 1-15,-1 1-4 16,2 0 2-16,-9 0-2 0,0 0 2 16,-7 1 5-16,-3-1 1 15,-5 3 4-15,-7-1-1 16,-6 3-3-16,-2 1-6 16,-4 1-2-16,-3 0-2 15,2 0 0-15,-3 0-5 16,-1 1-12-16,0 5-10 0,0-2-17 15,0-1-34-15,-3-3-13 16</inkml:trace>
  <inkml:trace contextRef="#ctx0" brushRef="#br0" timeOffset="56093.9546">18423 11835 0 0,'18'1'29'0</inkml:trace>
  <inkml:trace contextRef="#ctx0" brushRef="#br0" timeOffset="57250.1525">24275 11414 213 0,'-9'0'38'16,"4"-7"-7"-16,2-3 3 16,1 4-4-16,0 0-1 15,2 1-14-15,0 0-8 16,0 1-2-16,0 0-4 0,0 1 0 15,0-1-1-15,4-1 1 16,4 1-1-16,8-1 1 16,4-2 0-16,7-1 1 15,7 3-3-15,4-2 4 16,7-2-3-16,1 2 1 16,0 0 0-16,2-2-1 0,-1 2 1 15,-1-2 1-15,-1 0-2 16,-4 4 0-16,-3-1 2 15,0 1-2-15,-7 2 0 16,1-1-3-16,-3 4 3 0,-3-2-6 16,-6 2-1-16,-1 0-4 15,-7 0-3-15,-7 0 1 16,-2 0-6-16,-3 2 4 16,-5 2 4-16,-9 1 9 15,-8 0 2-15,-5 2-1 0,-10 1-6 16,-1 0-15-16,-5 1-11 15,-2 0-17-15,-4 0 2 16,1 2 4-16,0 0-18 16</inkml:trace>
  <inkml:trace contextRef="#ctx0" brushRef="#br0" timeOffset="57687.5892">24374 11405 13 0,'-23'2'21'0,"5"8"9"15,2-6 5-15,5-3-5 16,4 3-1-16,3-4-2 15,3 0 2-15,1 0 43 16,0 0-37-16,1-4-15 0,8-3-4 16,2-1-4-16,3-2-4 15,8 0 3-15,1 1-3 16,6-2-5-16,1 4 2 16,4 0-1-16,3-2 1 0,-3 2 2 15,2-2 3-15,-4 2 0 16,0 0 0-16,-3-2-1 15,-4 2 0-15,1 1 1 16,-6 1-3-16,-3-1-3 16,-3 5-1-16,-3-3 1 15,-2 3-3-15,-4 1-1 16,-1 0 0-16,-1 0 0 0,-1 0-1 16,1 0 1-16,0 0-1 15,-3 0 1-15,2 1-2 16,-2 3-1-16,0-1-2 15,0 1-1-15,0 0-1 16,0-1 0-16,0 1 2 0,0-3 0 16,0 3 1-16,0 0 1 15,0-2 0-15,0 1-10 16,0 2-1-16,0 1-10 16,0-1-6-16,0-2-34 0,0-3-82 15</inkml:trace>
  <inkml:trace contextRef="#ctx0" brushRef="#br0" timeOffset="58562.5222">24597 11453 135 0,'-3'2'37'0,"-2"-2"-14"16,5 0 1-16,0 2 16 16,0-2 0-16,0 0-8 15,0 0-7-15,0 0-10 16,0 0-11-16,0 0-4 0,0 0 1 16,0 0-1-16,0 0 0 15,0 0 1-15,0 0-1 16,0 0 1-16,0 0 7 15,0 0 2-15,0 0 1 16,2 0-2-16,2 0-1 16,-2-2-3-16,0 0-2 0,0 2-2 15,-1 0 0-15,1 0-1 16,0 0 0-16,-2 0 0 16,3 0 2-16,-3 0-4 15,2 0 4-15,0 0-4 16,0 0 2-16,-1 0 0 15,-1 0 0-15,2 0 0 0,-2 0 0 16,0 0 0-16,2 0 0 16,-1 0 0-16,-1 0-1 15,0 2 1-15,0-2 0 0,0 2 0 16,0-2 0-16,0 0 0 16,0 0 1-16,0 0 2 15,0 0 3-15,0 0 1 16,0 0-4-16,0 0 0 15,0 0-3-15,0 0 0 16,0 2 0-16,0-1 0 0,0 3-9 16,3-1-11-16,-3 1-11 15,0 1-9-15,0 0-4 16,-6 1-30-16,-4-2 8 16,-1-4-1-16</inkml:trace>
  <inkml:trace contextRef="#ctx0" brushRef="#br0" timeOffset="61109.215">16714 11419 171 0,'0'0'72'0,"0"0"-44"0,0 0-20 15,0 0-4-15,0 0-4 16,0 0 1-16,0 0-1 15,0 0 0-15,-2 0 0 16,-1 0-1-16,-2 0 0 16,2 0 2-16,-1 0 0 15,3-2 2-15,1-1 9 0,0-4 4 16,0-3-4-16,8-2-7 16,6 2-3-16,1-5 0 15,4 3 1-15,2-3-2 16,0 1-1-16,-1 2 1 15,2 1-1-15,-3-2 1 0,1 5-1 16,1-3 0-16,-6 4 0 16,0 1 0-16,-3 1 1 15,-1 3-2-15,-3 1-2 16,-1 1-5-16,-6 0-6 16,3 0 2-16,-4 1 4 0,0 6 2 15,-7 0 1-15,-5 4 5 16,-3 0-1-16,-2 0 1 15,0-1 0-15,-3 3 0 16,-2-2 0-16,3 3 1 16,-3-2-1-16,0-1 0 15,3 2 0-15,-1-3 0 0,6 1 1 16,-1-2-1-16,5 0 0 16,4-4 0-16,0-2-1 15,4 1 1-15,1-4 0 16,1 0 0-16,0 0 16 15,0 0 15-15,0 0-11 0,6-5-13 16,4-2-4-16,2-2 0 16,2-4 6-16,1 2 0 15,2 3-2-15,-2-1-2 16,2 0-2-16,-5 3-1 0,3 1-1 16,-4 0 0-16,-3 3-1 15,0-2 0-15,-4 2-1 16,-3 2 2-16,1 0 1 15,-2 0 2-15,0 0 3 16,0 0 1-16,0 0-3 16,0 0 0-16,0-1 0 0,0 1 0 15,0 0 0-15,0 0-1 16,0 0-2-16,0 0-1 16,0 0 0-16,0 0-1 15,0 0 0-15,0 0 0 16,0 0 0-16,0 0 0 0,0 0 0 15,0 0 1-15,0 0 0 16,0 0 6-16,0 0 5 16,0 0-4-16,0 0-2 15,0 0-2-15,0 0 0 16,0 0-2-16,0 0 0 0,0 0 0 16,0 0-1-16,0 0 0 15,0 0 0-15,0 0 0 16,0 0 1-16,0-2-1 15,0 2 1-15,0 0-1 16,0 0 3-16,0 0-1 0,0 0 2 16,0 0-4-16,0 0-1 15,0 0 1-15,0 0-1 16,0 0 0-16,0 0-1 16,4 0-2-16,-1 2-14 15,2 1-2-15,2 3-9 16,3-1-10-16,-1 0-14 0,-2-3-56 15,0-2-62-15</inkml:trace>
  <inkml:trace contextRef="#ctx0" brushRef="#br0" timeOffset="61984.2529">16697 11359 47 0,'-8'0'24'0,"3"0"-7"16,-3-4 0-16,2 2-3 16,1 2-4-16,2-2-6 0,-1 0-1 15,1 1-2-15,1 1 0 16,0-4 10-16,0 4 6 15,2-2 0-15,-1 2 10 16,1-1-17-16,0 1-3 16,0 0 1-16,0-2 1 15,0 0-4-15,0 2-4 0,1-4 13 16,6 1-11-16,2-1-6 16,4 3 3-16,1-3-2 15,3 0-4-15,-2 1-8 16,4 1-13-16,-5-1-29 15,1-1-3-15</inkml:trace>
  <inkml:trace contextRef="#ctx0" brushRef="#br0" timeOffset="62515.4927">16724 11344 146 0,'2'2'48'16,"0"-2"-36"-16,0 2-13 0,-1 1 1 15,3-1 2-15,-2 0-2 16,4 2 0-16,-4-3 0 15,-1 3-1-15,3-4 2 16,-1 1-1-16,1-1 15 0,-1 0 20 16,4 0-22-16,3 0-4 15,-1 0-3-15,3-1-3 16,1-3-1-16,1 1-1 16,2-1 0-16,0-1 0 15,1 1-1-15,-3 1-2 16,2 1-8-16,-4 0-13 0,2-2-22 15,-4 4 8-15,-3 0-2 16,-4 0 6-16,-3 0 0 16,0 0-19-16</inkml:trace>
  <inkml:trace contextRef="#ctx0" brushRef="#br0" timeOffset="62874.8262">16854 11387 2 0,'-20'7'50'0,"2"0"-16"16,0-1-2-16,0-1 0 15,2-2-3-15,2 1 5 16,5-2-16-16,1-1 4 0,5-1 2 16,-1 0-2-16,4 0-3 15,0 0-5-15,0 0-12 16,9-3 12-16,1-4-11 16,3-2-1-16,2-2 0 15,3 0 0-15,0 1 4 16,-2-1-4-16,0 2 8 0,-3 2-4 15,0 0 3-15,-6 1-3 16,-2 1-1-16,-3 4-1 16,-1 1-3-16,-1 0-1 15,0 0 1-15,0 0-2 16,0 0 0-16,0 0 0 16,0 0-6-16,0 3-1 0,-1 2-2 15,-1-1 1-15,0 0-3 16,-1-1-5-16,1 1-6 15,0 1-12-15,0 1-7 0,1-3-33 16,1-1 1-16</inkml:trace>
  <inkml:trace contextRef="#ctx0" brushRef="#br0" timeOffset="63156.2604">16733 11467 2 0,'-2'2'6'0,"1"0"2"0,1-2 5 16,0 0 3-16,0 0-14 16,0 0-2-16,0 0 4 15,1 0-9-15,1 0-16 16</inkml:trace>
  <inkml:trace contextRef="#ctx0" brushRef="#br0" timeOffset="65374.8008">14062 11836 142 0,'3'4'56'0,"3"-4"-44"15,-5 0-9-15,5 0 15 16,-1 0 1-16,-2 0 1 16,3 0-7-16,0 1-7 15,1-1-3-15,-2 2-3 16,0 1 1-16,3-2-1 0,-1-1 2 16,-2 2 1-16,-1-2 2 15,-1 0 3-15,1 0-1 16,2 0 5-16,-4 0-1 15,1 0-3-15,0 0-2 16,3 0-4-16,-3 0-1 0,1 0-1 16,3 0 1-16,-1 0-1 15,-1 0 0-15,4 0 0 16,-2 0 1-16,4 0-1 16,0 0 0-16,1 0 0 15,4 0 0-15,0 0-1 16,4 0 0-16,2-3 1 0,1-2-1 15,2 2 0-15,0 1 0 16,4 2 0-16,-2-1 0 16,2 1 1-16,0 0 0 15,3 0-2-15,4 0 2 0,1 0 0 16,2 1 0-16,2 4 2 16,3 0-4-16,1 0 2 15,2 2 0-15,7-1 0 16,0 2 0-16,0 3 0 15,4-1-1-15,2 3 1 16,1 1-1-16,1 1 0 0,4 1 1 16,-1 3 0-16,1 1 0 15,0 0 0-15,2 2-2 16,4 0 3-16,0 1-1 16,3 4 0-16,5-2 1 15,-2 1-2-15,3-1 1 0,2 2 0 16,-3-2 1-16,3 2-1 15,-3-2 0-15,-2-2 0 16,5 2 0-16,-5-2 0 16,4-1 0-16,1-1 0 15,-5 0 1-15,1-1 1 0,3-2 2 16,0-2-3-16,-3-2 0 16,-1-1 0-16,4-2 0 15,-1-5 0-15,-3 0 2 16,2 0-3-16,-2-5 0 15,0 1 0-15,-1-2 1 16,-1 0 0-16,-1 0-1 0,0-7 0 16,-1-1 0-16,-1-2 4 15,-1-1-4-15,0-1 0 16,-1-3 0-16,0 1 1 16,-1 2-1-16,1-2 0 15,5 1 1-15,-1 2-1 0,1 0 1 16,3 3 0-16,0 1-1 15,-2 0 0-15,4 3 0 16,-2 0-1-16,-2 2 1 16,2 4-1-16,-2-2-2 0,5 0-1 15,-2 0 3-15,3 4-2 16,-2 1 3-16,3-1 0 16,0 3 0-16,3-2 1 15,1 4-1-15,2-2 0 16,-2 2 0-16,9 2 0 15,-2-1 2-15,0 2-2 0,0-4 0 16,2 3 0-16,-2-2 0 16,2 1 0-16,4-1 0 15,-1 1 0-15,2-3 0 16,-3 1 0-16,2 0 0 16,-2-1 0-16,1 0 0 15,2-2 0-15,-1-1 0 0,3 0-2 16,-2-3 4-16,3-1-2 15,-5 0-2-15,4 0 4 16,-1 0-2-16,1 0 0 16,-1-1 0-16,4-3 0 0,0 2 0 15,0 0 0-15,0 0 0 16,-1-1 0-16,0-3-8 16,0 1-1-16,-4-6 6 15,0 1 2-15,1-5 2 16,-4 0 0-16,1-2 3 0,-1 2 5 15,2-3-2-15,-4-2 2 16,-4 2-2-16,-1 2 3 16,-4 2-3-16,-4 0-2 15,-5 1-2-15,-2 2-2 16,-5 2-1-16,-7 4 0 16,-6 0 0-16,-6 1 0 0,-7 1-5 15,-7 0-6-15,-5 3-3 16,-7 0 1-16,-3 0-3 15,-2 0-1-15,-12 0-14 16,-3 0-78-16</inkml:trace>
  <inkml:trace contextRef="#ctx0" brushRef="#br0" timeOffset="67109.0636">14568 11365 120 0,'-4'0'28'16,"3"-3"0"-16,-1 1 12 15,2 1-25-15,0-1-8 16,-2 0-1-16,2 2-1 16,-2 0-1-16,2 0-2 15,0 0-1-15,0 0 0 0,0 0-4 16,0 0-49-16,0 0 22 15,0 5 9-15,4 0-4 16,1 1 5-16,0-1 14 16,1 2 5-16,0-1 4 0,1-1-1 15,1 2 0-15,3 1-1 16,2-2 5-16,1 0-2 16,3 1 1-16,3 0-8 15,4 0 10-15,1 0-6 16,1 1-3-16,1-3-4 15,-2 0 12-15,-2 0-4 0,0 1 3 16,-3-3 4-16,-4 1 2 16,1 2 2-16,-5-3-4 15,-1 0-2-15,-2 1-3 16,-4-2 2-16,0 2 1 16,-3-4-4-16,0 2 16 15,-2-1-12-15,1-1-3 0,3 2-3 16,2 0 1-16,1-2-41 15,0 0-46-15</inkml:trace>
  <inkml:trace contextRef="#ctx0" brushRef="#br0" timeOffset="67843.393">21056 11756 33 0,'-15'4'-33'0</inkml:trace>
  <inkml:trace contextRef="#ctx0" brushRef="#br0" timeOffset="70468.8688">12973 11815 162 0,'0'0'39'16,"0"-4"-5"-16,0-1-26 16,0 2 0-16,0-1-3 15,0 1-4-15,4-3 1 16,-3 4-2-16,5-1 1 16,-2 1 0-16,-1-2-1 15,4 3 1-15,-1-3 1 0,1 1-1 16,1 1-1-16,0-2 3 15,1 3-2-15,2-2 2 16,1 2-1-16,3 1-2 16,1 0 0-16,2 0 0 15,1 0 0-15,3 0-1 0,0 1 1 16,3 2-2-16,-2-3-1 16,4 0-1-16,0 0 4 15,2 0 0-15,2 0 0 16,3-8 0-16,1 1 1 15,3 0-2-15,-1-2 2 0,-2 2-1 16,1-5 2-16,-4 1-1 16,-1 0-2-16,-2-2 2 15,-1 3 9-15,0-3 13 16,-3 3-20-16,-3-1 3 16,2 0-6-16,-6 4 1 15,-2 0-6-15,-6 3-32 0,-2 1-60 16,-8 1-16-16</inkml:trace>
  <inkml:trace contextRef="#ctx0" brushRef="#br0" timeOffset="71015.6953">13087 11888 213 0,'-2'2'36'15,"-9"-2"-23"-15,5 0-2 16,4 0-6-16,2 0 3 16,0 0-3-16,0 0 1 0,0 0-10 15,6 0 10-15,3-2 4 16,3 0-10-16,9-1 1 15,2-4 2-15,2 2-1 16,3-5 2-16,1 2 1 16,0-2 5-16,1 2 2 15,-1-3 1-15,0 2-1 0,2 2-5 16,-8 0-1-16,1 3-1 16,-7 1-2-16,-4 1-2 15,-2 2 0-15,-8 0-5 0,2 0 1 16,-3 0-2-16,-2 5 9 15,0-1-6-15,0 1-6 16,0-1 3-16,0 1 6 16,-5-1-1-16,1-2 1 15,3 1 1-15,-3-3-1 16,2 0 3-16,1 0 8 16,1 0 5-16,-2 0-4 0,0 0-3 15,2 0-1-15,0 0-7 16,0-2 1-16,0 2-4 15,7 0-22-15,0 0-15 16,0 0-1-16,3 0-21 0,-5 0-68 16</inkml:trace>
  <inkml:trace contextRef="#ctx0" brushRef="#br0" timeOffset="72359.5535">10567 11814 124 0,'-2'0'41'0,"1"0"-18"0,-1 0 13 16,0-4-20-16,0 2-3 15,2-2-6-15,-1 1 0 16,1 1-1-16,-2 0-2 16,2-1-2-16,0 1-2 0,0 0-1 15,0 0-4-15,0 0 9 16,0-1 1-16,0 2-4 15,0-2 5-15,-4 0 5 16,4 1-1-16,-1-3-2 16,1 3 4-16,0-1 0 15,-3-1 1-15,3 0-7 0,0 2-4 16,0 2 0-16,0-3-1 16,0 1 1-16,0 0-6 15,4 1 3-15,0-1-4 16,-2 0 1-16,3 2-3 15,-3-1 0-15,-1-2 1 0,1 1 6 16,0 1 0-16,-1-1 0 16,1-2 1-16,-2 3 0 15,2-1 3-15,-2-2 4 16,2 1 0-16,-2 1-1 16,0-1-5-16,0 0 2 0,0 2-1 15,0-3 0-15,0 2 0 16,0 2 0-16,0-1 1 15,0-1-3-15,0 2 0 16,0 0 0-16,0-2 0 16,0 2 1-16,0 0-2 0,1 0 0 15,-1 0-2-15,5 11 1 16,-2 8 0-16,4 6 1 16,2 9-1-16,1 7 0 15,-2 8 2-15,1 2-1 16,1 6 1-16,0-5-1 15,-1 1 0-15,-2-3 1 16,-4-5-2-16,3-4 2 0,-2-3-1 16,-1-6 0-16,1-4 1 15,-1 1-2-15,1-6 2 16,-2-2-1-16,-1-3 0 16,3 0 0-16,-2-8 0 0,-1 0-3 15,-1-5-22-15,0-3-19 16,0-2-24-16,0-9 8 15,0-6-125-15</inkml:trace>
  <inkml:trace contextRef="#ctx0" brushRef="#br0" timeOffset="72797.0278">10564 12065 90 0,'-19'-18'29'0,"4"3"1"16,-4 1-14-16,5 0-7 16,-2 4 2-16,2 4 15 15,2 0-13-15,0 0 4 16,5 2-2-16,-2 0 4 0,2 2-1 16,0 1-1-16,0 0-7 15,1-2 0-15,1 2-2 16,1-3 0-16,0-1 3 15,1-2 4-15,3-1 3 0,-2-4-7 16,2-4-3-16,0-4-6 16,2-7 7-16,5-2-7 15,4-6-2-15,1-1 1 16,1 1 0-16,1-2 4 16,0 2-2-16,1 5-2 15,-1 3 5-15,-1 4 0 16,-2 6-2-16,-3 2 2 0,4 4-4 15,-4 4-1-15,1 7-1 16,8 0-1-16,1 17-3 16,5 14 2-16,0 16-9 15,4 16-13-15,0 13-19 16,1 12-14-16,2 6-82 0</inkml:trace>
  <inkml:trace contextRef="#ctx0" brushRef="#br0" timeOffset="78546.6199">11862 6221 265 0,'-4'-10'21'0,"-1"-5"5"16,3 5-8-16,-1 1-8 0,3 0-1 15,-2 2-3-15,2-1-4 16,0 3-1-16,0 2-2 15,-2 1 3-15,2-2-4 16,0 4-2-16,-1-1-3 16,-2 1-3-16,-1 0 1 15,1 0-1-15,1 0 8 0,-1 0 2 16,1 0-1-16,0 0 2 16,2 0-1-16,0 0-3 15,0 0-6-15,0 0 1 16,7 0-2-16,2 1 9 15,4 1 14-15,3 3-9 16,0-3 1-16,3 2-1 0,5-1 0 16,3 3 0-16,4-2 1 15,4 1 0-15,7 0-3 16,4 0-2-16,7 1 2 0,1-1-2 16,5-1 1-16,4 1-1 15,0-3 1-15,5-1-1 16,5-1 2-16,3 0-2 15,3 0 0-15,7 0 2 16,0 0-2-16,4-1 0 16,0-3 1-16,-2 2-1 0,-1-1 1 15,-2 1-1-15,0-1 0 16,-2 1 1-16,-3 0 0 16,-3-2-1-16,0 1 1 15,-4-1 5-15,-7 1 4 16,-3-2-3-16,-9 1-1 15,-5 0 0-15,-8-1 0 0,-7 1-1 16,-10-1 0-16,-2 1 0 16,-12 1 3-16,-3 1 4 15,-4 2-5-15,-3 0-6 16,0 2-2-16,-20 7-74 0,-14-6-41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4:05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3693 7816 228 0,'-7'-13'39'16,"-2"3"21"-16,0-3-30 16,0 4-14-16,2 2-2 15,-4 2-7-15,2 0-4 0,1 4-3 16,-2 0-1-16,-1 1-2 15,-1 0 6-15,3 0-1 16,0 0 1-16,2 1-2 16,0 3 3-16,3 2-1 15,-2-3-2-15,1 2-1 16,3-1 0-16,-1 1 0 16,3-1 0-16,0 1 0 0,0-1 1 15,0-1 0-15,0 3 1 16,7-4 0-16,-2 5 1 15,5-2 0-15,0 3 0 16,2-4 1-16,5 0-3 0,3 0 0 16,1-2 0-16,4-2 0 15,4 1 2-15,0-1-1 16,1 3-1-16,3-2 0 16,2 2-1-16,-1 1 0 15,0 0 0-15,7 2 0 16,0 0 1-16,1-1-2 0,5-1 3 15,0-2-2-15,3-2-1 16,1 0-2-16,0 0 2 16,-2 1 2-16,-1 1 0 15,3 1 0-15,-6 2 1 16,7 2-1-16,-4 0 2 16,5 1-1-16,2 0 0 0,2-1 4 15,4 0-3-15,6-4 0 16,0-2-3-16,1-1 1 15,2 0 0-15,0 0-1 0,2 0 0 16,-6 0 0-16,1-1-1 16,-3-1 0-16,1 2 1 15,-3 0 0-15,3 0 0 16,-4 0 1-16,0 0 0 16,-3 0-2-16,1 0 1 15,-5 0 0-15,0 0-1 0,-2 0 1 16,2-1 0-16,-2-3 0 15,1-3 0-15,-2 0 0 16,-2-3-10-16,-3 6 2 16,-2-3 5-16,0-3 2 15,-5 7-1-15,-3 0-5 16,1 3-10-16,-3 0-9 0,-4 0-8 16,-4 6-50-16,-9 6-67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1:37.2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11446 8924 189 0,'-2'-6'12'0,"0"-1"24"0,2 0-6 16,0 0 5-16,0 2-14 15,0 1-6-15,0 1-6 16,0 0-5-16,0 2-1 16,0 1-4-16,0 0-4 0,0 0 0 15,0 6 4-15,2 0 1 16,5 1 1-16,1 3-4 16,9-2-5-16,2 1 6 15,7 1 2-15,8-2 1 16,5-1 1-16,6 1-2 15,3-3 7-15,3-2-4 0,5 1 0 16,3-4 1-16,4 0 3 16,1 0 0-16,6 0 1 15,1 0-3-15,-1 0-1 16,-1 0-1-16,-1 0-2 16,-3 0 0-16,-6 0-1 0,-5 0 0 15,-5 0 1-15,-8 0-1 16,-9 0 0-16,-3 0 0 15,-5 0 1-15,-7 0-1 16,0 0-1-16,-5 0-2 16,1 0-22-16,-4 0-45 15,-2-2-90-15</inkml:trace>
  <inkml:trace contextRef="#ctx0" brushRef="#br0" timeOffset="749.9582">14331 9000 91 0,'1'-1'26'16,"-1"-3"2"-16,2 4-8 15,1-2-1-15,-2 2-13 16,3 0-3-16,-1 0 2 0,3 0 11 15,1 0 6-15,0-1-3 16,2 1-1-16,3-2-1 16,5 2-5-16,2 0-8 15,6 0-3-15,8 0-1 16,2 0-1-16,9 2 2 0,4 3 2 16,3 0-2-16,3 3-1 15,2-1 0-15,4 1 1 16,1-2-2-16,0-1 2 15,-2-3-2-15,1-1 1 16,-3 2 0-16,-3 0 0 0,-6 1-13 16,-4-1-53-16,-10-1-34 15</inkml:trace>
  <inkml:trace contextRef="#ctx0" brushRef="#br0" timeOffset="2952.9248">11262 5379 214 0,'-1'-14'10'16,"1"-3"28"-16,-2 1-25 0,2 2 4 15,0 4-9-15,0 0-3 16,0 0-1-16,0 4-4 15,0 0 2-15,0 3-1 16,0 1-1-16,0 2 0 0,0 0-5 16,0 0 3-16,2 0 3 15,-1 2-2-15,5 6 1 16,-3 1-1-16,-1 4 0 16,1 1 0-16,-1 4 2 15,0 0-2-15,-1 2 0 16,3 0 2-16,-4 2-2 0,0 1 1 15,0 2-2-15,0 2 3 16,0 0-2-16,0 1 3 16,0 2-2-16,0 3-4 15,0-1 6-15,3 1-1 16,-3 1-1-16,0-1 1 0,0 0-1 16,0-2 0-16,0 1-1 15,0-3 0-15,0-5 1 16,-3 3 1-16,1-2 0 15,2 0-1-15,0 2 1 16,0-4-1-16,0 2 0 16,0 0 0-16,0-2 0 0,5 1 1 15,0-1-1-15,2-4 0 16,-2 1 2-16,-1-2 0 16,-1 2 0-16,0-3-1 15,-1-1 1-15,1 4 1 16,-3-2 0-16,0 0 0 0,0 0 0 15,0 1-1-15,0 1 0 16,0 1 0-16,0-1-2 16,0 3 1-16,0 0-1 15,0-3 1-15,0 2-1 16,0-3 0-16,0 1 0 0,0-5 0 16,2 2 0-16,3-8 0 15,0 3-6-15,4-8-32 16,0-4-58-16</inkml:trace>
  <inkml:trace contextRef="#ctx0" brushRef="#br0" timeOffset="4280.9429">11251 5461 175 0,'-5'-7'9'0,"1"0"13"16,1 3-2-16,3-1 0 15,0 3-4-15,0-2 5 16,0 3-18-16,0-1-13 16,3 1 10-16,8-1 2 15,5-2-5-15,8 0 3 0,5 1 3 16,3-2-3-16,2-2 4 15,5 1-5-15,2-3 5 16,1 2-4-16,3 0-1 16,0 0 5-16,5-2-1 15,2 1 1-15,0 1-1 0,8 0-1 16,-1 0-2-16,4 2 0 16,-2-1-2-16,3 1 5 15,1 0-2-15,1 1 0 16,-1 2-1-16,3-2 0 0,-4 2 1 15,-1 0-1-15,0 0 0 16,-5 0 0-16,-3 0 0 16,-2 2 0-16,-3-3 0 15,-7 0 0-15,-4 0 0 16,-1 0 1-16,-6 1-1 16,-5-1 0-16,-3-1 0 0,-4 4 0 15,-3-2 0-15,-5 2-1 16,-4 0 0-16,-4 0 0 15,1 0-2-15,-5 0-3 16,2 0 1-16,-2 2 0 16,0 2 4-16,0 1 1 15,0 1 3-15,0 0-2 0,0 2-2 16,0 0 2-16,0 3-2 16,-2 0 1-16,0 3 1 15,-1 0-1-15,3 5 2 16,-2 1-2-16,2 2 0 0,-2 1 0 15,2 4 0-15,0 1 0 16,0 3 1-16,0-1-2 16,0 2 1-16,0 0 0 15,0 2 0-15,2 0 1 16,-2 0-1-16,2 0 0 16,1 0 0-16,-1 0 1 0,0-1-2 15,0 1 1-15,-1 0 1 16,3-2 0-16,-2 4-2 15,-2-2 1-15,0 0 0 16,0-2 0-16,0 0 0 16,0-3 0-16,0-3 0 0,0-1 1 15,0-1 0-15,0-5 0 16,0 3 1-16,0-1 0 16,0-3-1-16,0 0 0 15,0 0 0-15,-2-2-1 16,-3-2 0-16,-1-2 10 0,-1 1-11 15,0-2 2-15,-4-2 0 16,2 3 4-16,-1-1-4 16,0-2-2-16,-4 0-1 15,1-1 3-15,-2 0-1 16,-6 1 1-16,-1-1-2 16,-2 2 3-16,-5-3 0 0,-3 1-2 15,0 2 1-15,-10-2-2 16,3 1 0-16,-4 0 0 15,-2 0 4-15,-2-3-5 16,-3 4 5-16,2-3-3 16,-1-2 2-16,-2 1-1 0,-2-3-1 15,1-3 1-15,-2 0-1 16,-2 0 0-16,1 0-1 16,-4-3 2-16,1-4 0 15,-3-2-1-15,3-3 0 0,1 4 0 16,3 0 1-16,4 0-1 15,3 2 1-15,2 2-1 16,3 0 2-16,5 4-4 16,0 0 2-16,1 0-1 15,0 2-9-15,-2 8-23 16,2 1-34-16,-2 0 0 0,6-3-83 16</inkml:trace>
  <inkml:trace contextRef="#ctx0" brushRef="#br0" timeOffset="6718.9331">14035 5554 89 0,'2'0'5'0,"-1"-4"7"15,5 3 5-15,-5-1-4 16,5 2-8-16,-1 0-4 0,1 0 0 16,-3 0-2-16,1 5-2 15,-1 4 2-15,1-2-1 16,-2 2 2-16,-1 2-3 15,3 3 3-15,-1-1 0 0,-1 3 2 16,2 2-4-16,-2 3-2 16,0-1 3-16,0 3 3 15,-2 4 0-15,0 0-2 16,0 1 0-16,1 2 1 16,1 2 1-16,0 0-4 15,0 0 2-15,-1 1 2 16,-1 2-1-16,0-1-2 0,0 2 2 15,0-2 1-15,0 0 3 16,0-2-2-16,0-3 4 16,0-1-4-16,0-3 2 15,0 2-1-15,0-4-1 0,0-2-2 16,0 1 0-16,0 0 0 16,0-5 2-16,-1 2-3 15,-1-1 0-15,-2-1 1 16,1-3-1-16,-1-2-7 15,-2-5-34-15,1-5-50 16</inkml:trace>
  <inkml:trace contextRef="#ctx0" brushRef="#br0" timeOffset="7812.6128">13855 5502 51 0,'0'-10'81'0,"0"-3"-73"16,0 2 14-16,2 3-6 16,1-2 1-16,4 3-8 0,5 0-4 15,0 2 0-15,3 0-9 16,0-1 3-16,7 1 2 15,2-2-1-15,5 2-1 16,6-3 11-16,3 1-8 16,3-2 0-16,8 3-1 15,0-2-1-15,6 1 0 0,2-1-1 16,6 4 2-16,3-4-1 16,4 5 2-16,1-4-2 15,4 2 1-15,1 0 0 16,0 2-3-16,4-2 4 0,-5 1 1 15,1 1-3-15,-6-2 0 16,-8-1 1-16,-4 0 1 16,-7 2-2-16,-4 0 2 15,-6 0 2-15,-2 3 4 16,-5 1-6-16,-2 0-2 16,-1 0 0-16,-4 0-2 15,-3 3-8-15,-6 3 0 0,-2 2-3 16,-3 1 0-16,-6 3 5 15,-3 1-1-15,-3 5-1 16,-1 0 7-16,0 3 2 16,0 4 2-16,0 1 1 15,0 5-1-15,0 3-1 0,0 1 1 16,4 5-1-16,2 1 1 16,1 3-1-16,-2-1-1 15,2 2 1-15,0-2-2 16,1-2 3-16,1 0-1 0,0-6-1 15,0 1-1-15,2 0 2 16,1 0 0-16,1-3 0 16,-1 2 0-16,-3-3 2 15,-1-4-1-15,-5-3-1 16,-1-3 2-16,-2-3-1 16,0-1 0-16,-2-4 3 0,-3 0 2 15,-3-1-3-15,3-4-1 16,1 0 2-16,-1-2-1 15,-2-2 0-15,-1 2 1 16,0-1 1-16,-3-3 10 16,-5 3-6-16,-4-3-6 0,-3-1-2 15,-4 3 1-15,-6-1-2 16,-4-1 2-16,-7 1-2 16,0 0 1-16,-7 1 0 15,-6 0-1-15,-6 4 1 16,-2-1-1-16,-6 0 1 15,-1 2-1-15,-7 0-1 0,2-1 1 16,-2 1 0-16,-4 0 0 16,3 1 0-16,-5 1 0 15,2-2 0-15,-2 3 1 16,-2 2-1-16,1 0-1 16,-1 0 0-16,1 6-33 0,1-1 3 15,3-3-6-15,-2 1-25 16</inkml:trace>
  <inkml:trace contextRef="#ctx0" brushRef="#br0" timeOffset="13734.1786">22551 10500 132 0,'-1'0'21'15,"1"-1"-9"-15,0-5 11 16,0 3-10-16,0 1-11 0,0 0-5 15,3 2-14-15,2 0-11 16,3 0 2-16,3-3-24 16</inkml:trace>
  <inkml:trace contextRef="#ctx0" brushRef="#br0" timeOffset="19265.2016">23979 6325 94 0,'-7'3'5'15,"5"3"-19"-15,-2-1-45 16</inkml:trace>
  <inkml:trace contextRef="#ctx0" brushRef="#br0" timeOffset="19608.9338">23848 6457 105 0,'0'3'34'0,"0"-3"-10"16,0 2-10-16,0-2 4 16,0 2-3-16,0-2 2 15,8 0 10-15,4 0-3 16,6 0-1-16,3-2-9 0,8-7-4 15,5-2-4-15,4-1 2 16,3-2 0-16,2-2-4 16,1-4 1-16,2 2 2 15,1-1-4-15,-1-3 4 16,-6 3-2-16,-2-1 6 0,-4 4-3 16,-7 0 1-16,-8 4-5 15,-4 4-3-15,-6 1-1 16,-6 7-9-16,-3 0-24 15,-2 0-62-15,-10 7 30 0,-4 2 14 16,-4 4-27-16</inkml:trace>
  <inkml:trace contextRef="#ctx0" brushRef="#br0" timeOffset="19983.9098">23866 6547 229 0,'-9'2'14'0,"3"-2"21"15,4 0 2-15,2 0-7 0,0 0-6 16,5-7-9-16,7-3-3 16,10-4-11-16,8-1 7 15,10-3-5-15,6-3 2 16,10 1-3-16,5-3 4 15,0 0-2-15,3-2 0 0,-3 0-3 16,-3 0 1-16,-4 0 7 16,-9 4 0-16,-3 0 4 15,-10 3-7-15,-5 1 2 16,-8 7-2-16,-4-1-2 16,-5 4-3-16,-3 5-2 15,-5 2 1-15,1 0-18 0,-3 0-7 16,0 9 6-16,-12 4 0 15,-3 2-11-15,-9 5-2 16,-3 0-48-16,-5 0-28 16</inkml:trace>
  <inkml:trace contextRef="#ctx0" brushRef="#br0" timeOffset="21296.31">22198 5458 307 0,'0'-11'6'0,"2"0"22"0,-1 4-15 16,3 4 2-16,-2 1-18 15,-1 2 1-15,1 0 2 16,2 2-3-16,-3 8 2 15,1 3-1-15,-2 5 2 16,5 5-1-16,-5 7 1 0,0 4 1 16,0 7-2-16,0 6 1 15,0 4 1-15,-5 1-1 16,2 0 0-16,-1 1 0 16,1-1 1-16,1-2-1 15,2 0 0-15,0-2 0 16,0 2 0-16,0 0 1 0,0-4-1 15,-4-1 0-15,1 2 0 16,0-7 0-16,-5 0 0 16,2-5 1-16,1-3-1 15,0-1-1-15,3-5 1 16,-1-4 0-16,1-1 0 0,2-4 1 16,0-4-2-16,0-2 0 15,7-2-1-15,3 0 2 16,4-4-1-16,1-1-4 15,5 0 10-15,4-2-5 16,2-2 1-16,4 0 0 0,5 0-1 16,1 0 6-16,3 0-2 15,6 0-2-15,4 0-2 16,1 0 1-16,5-2-2 16,5 2 2-16,2 0 0 15,1 0-2-15,6 0 1 0,-1 0 1 16,0 0-1-16,0 0 0 15,3 3 1-15,-3 1-1 16,0 0 0-16,4 0 0 16,2-2 0-16,-3 0 0 15,5 0 1-15,3-2-1 16,-2 0 5-16,2-2 5 0,-5-2-5 16,-4 0-2-16,-6 0 1 15,-4 0-4-15,-11 1 1 16,-3-1 0-16,-9 1 0 15,-3 2-1-15,-8 1 3 16,-1 0 4-16,-5 0 1 0,-4 0-6 16,-3 0-2-16,-4 4-1 15,-4 2-14-15,-5 0-21 16,0-3-19-16,-14-3-55 16,-8-1-85-16</inkml:trace>
  <inkml:trace contextRef="#ctx0" brushRef="#br0" timeOffset="22124.3678">22300 5575 340 0,'0'-12'-20'0,"2"-4"34"16,6 0 0-16,7 3 2 0,1-1 0 15,6 3-10-15,8-1-6 16,6-1 6-16,11 5-8 16,13-2 4-16,6 2-6 15,12 1 3-15,5 1 6 16,11-1-24-16,-1 2-4 15,4 1 15-15,1 1-3 16,-5-1 11-16,0 4-6 0,-4 0 8 16,-6 0-1-16,-9 2 1 15,-7 5-4-15,-12 2 1 16,-7 3-7-16,-2-1 3 16,-10 2 3-16,-1 1 2 15,1 2 0-15,0 2 0 0,-4 1-1 16,0 4 0-16,-3 1-3 15,-4 1-9-15,-6-2 1 16,-4 4 7-16,-3 1 4 16,-5-1 0-16,-4 3-1 0,-3 3 0 15,0 0 0-15,-5 1-1 16,-5 4 7-16,2-3-2 16,1 4 2-16,5 6 2 15,2 2-2-15,0 4-2 16,0 3 1-16,5-1-2 15,2 1 0-15,-2-4-1 0,2-4 1 16,-2-4 1-16,-2-5-2 16,1-3 2-16,-1-5-1 15,-1-3 5-15,3-5 5 16,-1 0-3-16,0-6-3 16,-2-1-3-16,-2-2 0 0,0-2 0 15,0-2 0-15,-8-1 8 16,-8 3-8-16,-14-2 3 15,-14 1-4-15,-17 1-4 16,-17-1-5-16,-14 1-33 16,-14-4-57-16,2-5-47 0</inkml:trace>
  <inkml:trace contextRef="#ctx0" brushRef="#br0" timeOffset="23311.7882">21151 6089 257 0,'5'-1'20'0,"1"-6"9"15,0-1-17-15,6 3 0 16,4 2-9-16,2-3 4 15,1 2-3-15,3 1 6 0,5 1-9 16,2 0-2-16,1 2-3 16,3 0-1-16,2-2 10 15,1 2-5-15,3-1 3 16,0 1-8-16,3-4 8 16,-1 2-5-16,3 1 2 0,-1-1 2 15,0 0 0-15,-2 1-2 16,-5-1 1-16,-4 0 1 15,-4 0-2-15,-7 0 0 16,-7 0 1-16,-1 2 2 16,-6-2 6-16,-3 2-4 15,-1-1-3-15,-1 1-1 0,0 0-1 16,0 0 1-16,-1 0-1 16,4 0-7-16,0 0-17 15,0 0-10-15,0 1-48 16,-3-1-34-16</inkml:trace>
  <inkml:trace contextRef="#ctx0" brushRef="#br0" timeOffset="23983.609">21813 5852 167 0,'-7'-7'11'0,"0"-2"20"15,0 0 2-15,1 4-15 0,1-2-7 16,0 3-6-16,0-2-3 15,-1 5-1-15,3-3 1 16,-2 3-2-16,2-1 0 16,1 2 1-16,2-2 1 15,0 2 7-15,0 0 11 16,0 0-3-16,0 0-9 16,0 0-10-16,0 0-3 0,5 0 8 15,3 0-4-15,3 5 7 16,5 0-5-16,3 3-3 15,3-1-5-15,2 0 15 16,3 0-4-16,3 2-1 0,-2-3-2 16,-4-1 0-1,1 2-1-15,-1-2 0 0,-5-1 1 16,-2-2 0-16,-4-1-1 16,2 1 1-16,-4 0 4 15,2-2 0-15,-1 0-2 0,-1 2-1 16,0-2 1-16,-6 0-2 15,0 0 2-15,1 0 1 16,-5 0 1-16,1 0 0 16,-2 2-1-16,0-1-3 15,0-1-1-15,0 4 0 16,0-1 1-16,0 7 2 0,0 2-3 16,0 6 0-16,-12 8 0 15,-8 12-3-15,-13 8 2 16,-7 11 1-16,-15 10-3 15,-9 8-20-15,-4 7-38 16,-2-6-20-16,7-8-34 0</inkml:trace>
  <inkml:trace contextRef="#ctx0" brushRef="#br0" timeOffset="24999.1764">21107 7449 107 0,'-1'2'50'0,"1"-1"-25"15,0-1-13-15,0 0 10 16,0 0 26-16,3 0-8 16,7-5-27-16,2-8-2 15,8 3 0-15,4-5-2 16,2-4-4-16,1-1-3 15,0-5 1-15,0-3-1 0,2-6-2 16,0-2 1-16,-1-5-1 16,3 0 2-16,3-6-2 15,-2 1 3-15,0-2 0 16,4-4-1-16,-4-2-2 16,1-1 0-16,-1-4 1 0,-1 2-1 15,-3-1 1-15,-1-3-1 16,2 1 1-16,0 4 0 15,2 1 1-15,-4 1 0 16,0 7 1-16,-2 0 5 16,-4 8 0-16,-3 1 0 0,-2 4 0 15,-3 2 0-15,-3 5-1 16,-3 3-5-16,1 2 0 16,-6 4-1-16,0 6 4 15,-2 1-2-15,0 4-5 16,0 3-2-16,-4 4-9 15,-5 0-28-15,0 2-23 0,-1 10-9 16,-4 1 26-16,0 2 6 16,0 2-55-16</inkml:trace>
  <inkml:trace contextRef="#ctx0" brushRef="#br0" timeOffset="25452.2623">21771 6291 309 0,'-9'-9'-10'15,"3"-3"35"-15,0 2 5 16,3 0-12-16,3 1 0 0,0 2-10 15,0-2-9-15,3 0 2 16,9-2-1-16,-2-1 0 16,6-1 3-16,6-4-10 15,1-3 7-15,3 0-1 16,1-1 2-16,-3-3-2 16,1 7-1-16,-1-3 0 0,0 4 26 15,-7 2-17-15,1 3-5 16,-2 2-2-16,-3 4 2 15,-6 2-2-15,0 1 0 16,-1 2-4-16,-1 0 0 0,-3 8 2 16,2 7 0-16,-3 8 0 15,-1 9 2-15,0 5 1 16,0 12-2-16,-10 6 1 16,0 7-1-16,-4 4-14 15,-1 1-11-15,0-5-32 16,-4-12-41-16</inkml:trace>
  <inkml:trace contextRef="#ctx0" brushRef="#br0" timeOffset="26045.981">21291 5936 219 0,'-11'-7'15'16,"4"-2"23"-16,0 4-13 15,1 1-8-15,3-2-6 16,1 5-4-16,2-1-4 16,0 2-5-16,13-2-7 0,6 1 1 15,10-1 4-15,12-2 6 16,6 0 5-16,12-1-8 15,2 0 4-15,4-2-2 16,1 0-5-16,-3 1 8 16,-5 1-3-16,-6 1-2 15,-9 3 2-15,-7-1-1 0,-9 2-4 16,-9 0-12-16,-6 0-24 16,-3 3-29-16,-6-1-28 15</inkml:trace>
  <inkml:trace contextRef="#ctx0" brushRef="#br0" timeOffset="26670.9192">21275 7418 63 0,'0'2'152'16,"0"-2"-94"-16,0-3-16 0,2-7-16 15,8-2-11-15,2-6-6 16,1-3 3-16,6-6-8 15,2-7-3-15,2-4 1 16,4-4-1-16,2-5-1 16,2-4 0-16,1-3 1 15,5-5-1-15,-1-5 0 0,0 0-1 16,4-4 2-16,-1 4-1 16,-1-1 1-16,4 1 0 15,-3 5 7-15,2-1 3 16,4 2 2-16,0 4-2 0,-4 2-1 15,-1 8 1-15,-2 1-4 16,-8 9-3-16,-5 3-3 16,-5 10 0-16,-9 0-2 15,-2 6-5-15,-8 7-16 16,-1 2-22-16,-5 4-43 0,-7 0-94 16</inkml:trace>
  <inkml:trace contextRef="#ctx0" brushRef="#br0" timeOffset="26983.4025">21752 6180 310 0,'-5'0'-8'0,"5"-3"32"16,0-4-4-16,5-2-10 16,10 0-15-16,6-2 5 15,6 0 6-15,5 1-6 16,5-1-6-16,4 2 13 0,-2 4-6 16,3 5-3-16,-4 0 3 15,-10 14-13-15,-7 13-24 16,-8 14-12-16,-13 21 9 15,-5 22 16-15,-25 18 4 16,-19 17-22-16</inkml:trace>
  <inkml:trace contextRef="#ctx0" brushRef="#br0" timeOffset="29483.2238">22113 5542 80 0,'-7'8'127'0,"0"-2"-125"15,3 6-4-15,2 5 0 16,2 3 3-16,0 10-1 0,0 2 2 16,0 5 0-16,5 2-1 15,-2 6 1-15,2-1-1 16,-3 3-1-16,-2-1 2 15,0 4 3-15,0-2 1 16,2 2 2-16,1 0 0 16,1-3 6-16,6-2 3 0,0-3-6 15,6-4-1-15,-2-5-5 16,-1-1 2-16,-2-4-2 16,-4-6-3-16,0-2 0 15,-4-2 1-15,3-4-2 16,-5-1-1-16,3-4 1 0,0 1 1 15,0-2-2-15,1-3 0 16,0-2-5-16,6 1-1 16,-2-3 11-16,5 1 6 15,3-1-5-15,0 3-1 16,2-1-4-16,2 0-1 0,2 1 1 16,2-2 0-16,2-1-2 15,6 2 2-15,2-3-1 16,7 0-1-16,8 0 2 15,6 0-1-15,3 0-1 16,2 0-13-16,4 1-26 0,-2-2 6 16,-2 1 12-16,-4 0 15 15,1 0 12-15,-2 0-2 16,0 1 3-16,4 0 5 16,7 3 7-16,5-1-4 15,4 2-2-15,5-1-2 16,6-1-6-16,-3 0-2 0,0 0-2 15,-10 0-14-15,-9-3-43 16,-14-3-96-16</inkml:trace>
  <inkml:trace contextRef="#ctx0" brushRef="#br0" timeOffset="30405.0251">22081 5431 306 0,'20'-11'-33'15,"6"-3"37"-15,11 0 12 16,9 3-4-16,10 0 6 0,10 6-14 16,9-2-1-16,1 2-1 15,7 0-2-15,1-1 1 16,2 2-2-16,-1 1-11 16,3-4-16-16,-3 0 15 15,-2-1 7-15,-2-1-8 0,-4 1 4 16,1-3 14-16,-7-1-1 15,-4 0 1-15,-6 3 9 16,-5-3-2-16,-9 3-5 16,-8 2-1-16,-8 0-3 15,-4 3-1-15,-6 1 0 0,-3 1 0 16,-2 2 4-16,0 0-4 16,-3 0 0-16,-1 3-3 15,-3 10 0-15,-1 3-10 16,-3 5-1-16,-3 6 5 15,-2 6 5-15,0 7-2 0,0 5 3 16,-3 5 1-16,-7 9-2 16,-2 0-4-16,0 3 4 15,0 2 1-15,3-3 1 16,2 0 2-16,4-2-2 16,0-2-1-16,0 0-4 15,3-6-8-15,0-1 2 0,0-3-1 16,0-6 6-16,0-2 2 15,-2-6 5-15,0-5 0 16,2-2 1-16,0-1 1 16,0 2-1-16,0-1-1 15,0-2 0-15,4 2 1 0,0-2-1 16,-2-1 0-16,-2-1 0 16,0-2 0-16,0-3 0 15,-11-2-5-15,0-7 2 16,-1-1 16-16,-3-3 22 0,-3 0 15 15,2-2-20-15,-8-1-15 16,-4 3-9-16,-12-1-3 16,-14 4-4-16,-17 4 1 15,-17 3-12-15,-20 2-55 16,-18 1-25-16</inkml:trace>
  <inkml:trace contextRef="#ctx0" brushRef="#br0" timeOffset="34201.7024">18455 12477 6 0,'20'-6'23'16,"2"1"-7"-16,4 1-1 16,9-3-1-16,5 2-5 15,4 2-6-15,8-1-3 16,4 0-12-16,4-3-49 15</inkml:trace>
  <inkml:trace contextRef="#ctx0" brushRef="#br0" timeOffset="34654.8039">24827 12609 83 0,'0'-2'-5'16,"-22"-4"14"-16,-23 3-9 0,-23-1 0 15,-20 1-15-15,-20-6-21 16,-20 2 0-16</inkml:trace>
  <inkml:trace contextRef="#ctx0" brushRef="#br0" timeOffset="35248.4761">20778 12291 176 0,'-33'-29'2'0,"-5"3"-1"15,-3 2 2-15,-3 3 5 16,0 3-7-16,3 2 1 16,2 2 19-16,4 0 15 15,7 1-10-15,4 5 11 16,6 0-20-16,8 1-7 0,4 4-3 15,3 1 0-15,3 2-8 16,0 0-6-16,9 0-5 16,8 3 12-16,10 4 2 15,7-1 2-15,13 1-1 0,9 0 2 16,9 0 2-16,9-2-4 16,11 3 0-16,5-3 0 15,9 0-1-15,7 2 2 16,3 2-3-16,-1-1 2 15,1 0 0-15,1 2-2 16,-6-2 0-16,-4 3-1 0,-5-2 1 16,-3-4-1-16,-7 2 0 15,-6-3 0-15,-7-2 0 16,-6 2 1-16,-9-4-1 16,-2 1 0-16,-11-1 1 0,-5 2 1 15,-9-1 1 1,-4 5 2-16,-9-1-8 0,-5 5 3 15,-6 0-4-15,-6 2-13 16,0 6-12-16,-13 2-12 16,-9-1-6-16,-8 1-2 15,-6-4-111-15</inkml:trace>
  <inkml:trace contextRef="#ctx0" brushRef="#br0" timeOffset="35764.0729">20467 12611 247 0,'21'-13'8'15,"3"-5"-5"-15,10 5-2 16,7 0 5-16,9 2-3 0,8-2-4 15,10 2-1-15,6-1 11 16,5 1-7-16,7 0-2 16,4-1 1-16,7 1 6 15,-2-1 0-15,1 1 5 16,3-3-10-16,1 1 5 16,-2-2-1-16,-3 0 3 0,2 1 5 15,-4-2-2-15,-3 1-8 16,-9 3 0-16,-13 3-1 15,-6 2-2-15,-13 2-1 16,-9 5 0-16,-7 0 0 16,-6 0-7-16,-10 5-28 0,0 4-24 15,-3 0-14-15,-3 1-69 16</inkml:trace>
  <inkml:trace contextRef="#ctx0" brushRef="#br0" timeOffset="37185.8422">26673 12530 196 0,'71'-5'35'16,"8"-11"-22"-16,8-4-2 16,10 2 10-16,8 1 0 15,9 0-12-15,10-1-2 16,1 3-4-16,8-2-1 15,-3 3-3-15,4 0 2 0,-5-1-1 16,0 1 1-16,1 2-1 16,-6-1-1-16,0-1-1 15,-3 0 6-15,-4 2-3 16,-3-1 3-16,-6 1-2 0,-6 2 9 16,-5 2 2-16,-7-2-5 15,-7 5-3-15,-10 2-1 16,-10-3-2-16,-9 5 1 15,-12 1-1-15,-6 0-1 16,-9 0-1-16,-3 0 1 16,-8 0-1-16,-3 5-1 0,-5 0 1 15,-2 4-2-15,1-2-7 16,-3 6-8-16,-4 1-6 16,0 2-9-16,0 5-6 15,-7-1-24-15,-10-5 8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2:26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5807 5231 170 0,'0'-7'59'0,"0"-4"-24"0,0 4-6 16,0 0-16-16,0 0-2 16,2 1-8-16,0 1-2 15,1 2 1-15,1-2-2 16,1 2 0-16,2 0-2 16,1 2 1-16,-1 1 1 15,3 0-3-15,1 0 3 0,0 0-1 16,1 0 0-16,3 4 1 15,-1-1-1-15,4 0 2 16,-2 2-1-16,4-1 0 16,4 0 1-16,-2-1 0 15,7 1-1-15,-2-1 0 16,5 1 0-16,2-4 0 16,0 1 0-16,3-1 3 0,2 0 2 15,4 0 1-15,4 0-1 16,1-1 2-16,6-3-4 15,0 1-1-15,2-1-2 16,2-2 1-16,-3 5 0 0,4-3 0 16,0 2-1-16,1 1 2 15,2-1 0-15,1 2 1 16,0 0 0-16,2 0-1 16,-3 0-1-16,1 0 1 0,1 0 0 15,1-3-2-15,-1 1 1 16,2 1 0-16,1-3 0 15,1-1-1-15,0 4 1 16,1-1 1-16,-5 2 1 16,1 0 0-16,-2 0-2 15,-6 0 0-15,-1 6 1 0,-8 3-2 16,-4 3 0-16,-7 1-18 16,-6-5-42-16,-8-4-104 15</inkml:trace>
  <inkml:trace contextRef="#ctx0" brushRef="#br0" timeOffset="3374.8774">17242 5226 271 0,'14'-18'28'15,"-1"-1"-2"-15,3 1-11 0,4 1 3 16,0 4-10-16,2 1-2 15,4 3-5-15,-1-1 0 16,2 4 0-16,2-2-2 16,1 1 2-16,1 3-1 15,6 0 1-15,3 2-2 0,5 1 1 16,5-1 0-16,4 2 0 16,5 0 1-16,-1 0-1 15,6 0 0-15,1 2 0 16,3-1 0-16,4 1 0 15,3 1 0-15,3 0 0 0,2-1 0 16,3 3 0-16,5-1 0 16,7 0 0-16,0-2 0 15,4 2 0-15,5 0 0 16,2 0 0-16,2 0 0 16,1 0 0-16,5 0 0 15,0 0-2-15,7 1 2 0,-3 0 0 16,4 1-1-16,0-1 2 15,-1-2-2-15,-2-1 1 16,1 1 0-16,-1 0-1 16,-2 0 2-16,0 0-1 15,2 0 0-15,-4 2 0 0,0-1 1 16,-4 0-1-16,1 2 0 16,-7-2 0-16,-4 2 0 15,-8-4-1-15,-2 0 1 16,-6 2 1-16,-7-3-1 15,-5 1 0-15,-5 2 0 0,-9 0 0 16,-6 1 0-16,-9-2 1 16,-4 4-1-16,-7 1-2 15,-8 2-11-15,-2 3 2 16,-8 2-19-16,-12 1-62 16,-3-6-134-16</inkml:trace>
  <inkml:trace contextRef="#ctx0" brushRef="#br0" timeOffset="6046.6273">4365 5904 242 0,'7'-7'-47'16,"0"-2"73"-16,4 0-16 15,2 3-6-15,2-1-2 16,5 4 1-16,2-3 0 0,2 1-2 16,-2 3 0-16,7 1-2 15,2-1 2-15,-1 2 0 16,8 0 0-16,0 0 0 16,5 0 0-16,1-2 0 15,2 0 0-15,6 0 1 16,1-1 0-16,5-1 1 0,1 2 0 15,2-1 1-15,4 1-2 16,4 2-1-16,1 0 0 16,5 0-1-16,4 0 1 15,6 0-1-15,-2 4 1 16,7 1 0-16,2 0-1 0,5-1 1 16,4 1-1-16,1 0 0 15,7 3 0-15,4-5 1 16,6 3-1-16,5-1 1 15,5-1 0-15,8 1-1 16,4 0 0-16,5 1 1 0,3-3-1 16,6 1-1-16,-1-3 0 15,-1 1 2-15,-1 0-2 16,5 0-48-16,-7 0 68 16,1 0-20-16,-6-1 2 15,-4 3 2-15,-2-1-1 16,-2 3 2-16,-6-1-4 0,-5 2-3 15,-9-3-83-15</inkml:trace>
  <inkml:trace contextRef="#ctx0" brushRef="#br0" timeOffset="8499.6167">10633 7117 195 0,'26'-16'-26'0,"-3"1"48"0,1 1-12 15,0 3-6-15,3 3-4 16,0-2-1-16,0 0-36 16,0-6-54-16</inkml:trace>
  <inkml:trace contextRef="#ctx0" brushRef="#br0" timeOffset="10155.7028">16329 7095 162 0,'13'0'12'16,"1"-2"1"-16,1-1-10 16,4-1 0-16,3 3 0 15,3-1-1-15,-2-2 1 16,8 3-3-16,-1-3 0 0,3 0 0 15,1 1 0-15,2-3 2 16,2 1-1-16,4-2-1 16,7 1 1-16,0-1 2 15,3 2 4-15,5-2-1 16,6 1 11-16,0-1-12 0,5 2-4 16,6 2 0-16,1 1 0 15,4-2 0-15,6 2-1 16,0 0-1-16,0 2 0 15,5-2 0-15,-4 2-12 16,-1 0 10-16,2-1-1 16,-7 1-1-16,1-2 12 0,-3-1-7 15,-8-1 3-15,-3 1 17 16,-4-1-9-16,-13 1 1 16,-1-1-3-16,-8 4-6 15,-9 0-2-15,-3 0 0 16,-9 0-4-16,-11 0-54 0,-9-7-59 15</inkml:trace>
  <inkml:trace contextRef="#ctx0" brushRef="#br0" timeOffset="20654.9519">10277 10149 74 0,'1'0'140'0,"3"0"-111"16,-3-3 7-16,1-1-15 0,5 0-9 15,0 1-10-15,1-1 1 16,4 2-3-16,0 1 0 16,5-1 0-16,1 0 0 15,3 2 1-15,3 0-2 16,5 0 4-16,-1 0-3 0,6 0-1 16,2 0 5-16,3 0-1 15,9-3-3-15,-1 1 2 16,2 0 1-16,6-2-1 15,-1 1 0-15,7-1 2 16,-5 1-3-16,4 1 2 16,1-2-2-16,0 1-1 0,-4 1 1 15,1-1 0-15,0-1 0 16,-6 0 0-16,-2 2 1 16,-3 1 1-16,-6 1-1 15,-2 0-2-15,-10 5-1 0,-4 8-23 16,-8 2-33-16,-10 0-45 15</inkml:trace>
  <inkml:trace contextRef="#ctx0" brushRef="#br0" timeOffset="24779.6855">15170 10388 246 0,'0'0'-5'0,"0"-3"7"16,2-7-3-16,3 5 1 15,2 0-1-15,3 0 4 16,3 0-3-16,1-1-1 16,5 0-1-16,4-1 8 15,3-1-3-15,5 0 6 0,7 1-4 16,3 0 4-16,8-2 2 16,12 0 2-16,7 0 2 15,9-3-8-15,9 0 5 16,6-1-4-16,3 0-4 0,0-1-3 15,0 4 0-15,-5-3-2 16,3 0 2-16,-8 3-1 16,1-1 1-16,-5 0 1 15,-4 2 0-15,-3-1 2 16,-7 3-4-16,-11-1 2 16,-7 5-1-16,-9 3-1 0,-13 0-3 15,-12 1-37-15,-15 5-38 16,-8-2-125-16</inkml:trace>
  <inkml:trace contextRef="#ctx0" brushRef="#br0" timeOffset="26779.5149">20932 10235 268 0,'-2'0'9'16,"2"0"-5"-16,0-6 2 15,4 3-7-15,8 3 1 16,5-2 1-16,5 2 0 15,5 0-1-15,9 0 1 16,4 0-2-16,8 0 2 16,10 0 0-16,5 0-1 0,6 0 1 15,7 0 0-15,9-1 0 16,3-1 1-16,4-1 1 16,-2 3-3-16,6-1 1 15,0-1 0-15,0 2 0 16,1-2 0-16,3 2 0 0,5 0-1 15,9 0 0-15,7 0 0 16,6-2 1-16,10 1-1 16,3-3 0-16,7-1 1 15,1-2 0-15,3-2-1 16,-2 0 0-16,0 2 1 0,-3-1-1 16,-3 2 0-16,-4 2 6 15,0 2-3-15,-8 2 0 16,-6 0-3-16,-4 2 1 15,-6 3 2-15,-3 0-3 16,-7 3 0-16,-8-4 1 0,-5-3 0 16,-6 3-1-16,-11-4 0 15,-2 0 0-15,-11 0 5 16,-9 0-3-16,-5 0 5 16,-7 0-1-16,-6 0-2 15,-6 3-2-15,-5 6 0 16,-8 2-4-16,-5-1-34 0,-11-3-65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3:05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14916 5329 96 0,'-7'0'207'0,"0"-6"-195"16,0-4 5-16,1 3-7 15,4 5-4-15,-1 0-3 16,1 2-1-16,0 0-2 16,2 0-3-16,-3 0-1 0,1 2-2 15,2 2 0-15,-2-2-2 16,2 1 0-16,0-1-3 15,0-2 11-15,7 0 2 16,5 0 1-16,5 0 4 0,3 0-2 16,5-2-5-16,8 0 3 15,4-3 0-15,8 2-8 16,4-2 10-16,0-3 3 16,5 0-4-16,4 2-2 15,1 0 5-15,-1-3-5 0,5 4 5 16,3 2-4-16,5 2-2 15,5-2-2-15,7 2 3 16,1 1-1-16,6-2-3 16,-4-2 6-16,4 0-6 15,-5 2 5-15,0-3-3 16,-2 2 0-16,3-1-5 16,4 3 12-16,0-2-6 0,4 3-1 15,1 0 1-15,-6 0 0 16,5-3-2-16,-8 3 0 15,-7 0-6-15,-2 0 12 16,-3 0-3-16,-3 0-1 0,-2 0 0 16,-3 0 1-16,1 0 0 15,-1 0-1-15,-3 0-1 16,0 0 0-16,-4 0 0 16,-3 0 1-16,-7 0-1 15,-10 0 0-15,-7 0 1 0,-8 0-1 16,-7 0-2-16,-5 11-12 15,-4-1-31-15,-6 0-43 16,-2-6-26-16</inkml:trace>
  <inkml:trace contextRef="#ctx0" brushRef="#br0" timeOffset="2062.4561">18682 5217 201 0,'-6'0'-13'16,"3"0"25"-16,-1-6 10 15,1 3-13-15,-1-2 0 16,-1 1 0-16,0-1 0 0,-2 0-2 15,1 1 0-15,0 0 5 16,5-1 1-16,-1 3 4 16,2-1 9-16,3 2-18 15,11 1-10-15,8 0 2 16,7 0-13-16,5 1-23 0,0 6-40 16,-4-4-53-16</inkml:trace>
  <inkml:trace contextRef="#ctx0" brushRef="#br0" timeOffset="10561.9945">15094 6096 267 0,'0'-5'16'0,"0"-3"3"16,5 2-12-16,3 2-4 15,1 1 0-15,1 1 0 0,3-1-3 16,3 1 0-16,2 2 1 16,1-2 0-16,5 2 2 15,5 0-3-15,5 0 1 16,7 0-1-16,4 2-1 16,3 1 2-16,6 1-5 0,4-1 3 15,6 1-7-15,1-3-12 16,7 4 7-16,0-4 4 15,7 1-16-15,2 0 2 16,2-2 4-16,5 0 11 16,-3 0 6-16,7 0 4 15,-1 0 2-15,5 0-1 16,1 0 3-16,0-2 13 0,2-1-3 16,-4-2 1-16,3 2 16 15,-3-1-4-15,-1-2-23 16,-1 0 5-16,-1-1-1 15,-3 0-1-15,-2 0-3 16,-6 0-1-16,-4 3-2 0,-5 0 1 16,-7 2-4-16,-6 2 1 15,-8 0-1-15,-5 10-1 16,-12 7-10-16,-11 6-40 16,-10 1-58-16,-13-3-47 0</inkml:trace>
  <inkml:trace contextRef="#ctx0" brushRef="#br0" timeOffset="12421.243">10153 7854 244 0,'0'0'39'0,"0"-4"-16"16,0-1-1-16,0-1-9 16,3 3-8-16,2-1-1 15,7 2-5-15,9 0 0 0,2-1 2 16,11 2-4-16,7 1 5 16,5 0-2-16,7-3-3 15,3 3-7-15,1-1 5 16,3 1-5-16,-1-4 0 15,-2 1-3-15,-2-3 1 16,-6 2 11-16,-2-3 1 16,-2 4-1-16,-6-4 3 0,-4 1-1 15,-7 0 0-15,-5 0 1 16,-2 1-2-16,-11 1 0 16,0-1 1-16,-10 4-1 15,0 1-5-15,-20 0 9 16,-13 10-14-16,-10 5-1 0,-11 5-14 15,-8 3 10-15,-3 6 2 16,6-4 2-16,8-2 10 16,14-1 2-16,8-7 0 15,17 0-1-15,12-5-5 16,19-4-30-16,8-6-29 0</inkml:trace>
  <inkml:trace contextRef="#ctx0" brushRef="#br0" timeOffset="13468.0295">13772 7832 313 0,'0'-16'-20'16,"-7"-4"26"-16,7 4 0 16,0 2 12-16,4 1-16 15,4 5-6-15,6-1 6 16,3 1-4-16,1 0 8 0,8 2-5 16,1 1-2-16,7-1 2 15,1 3-5-15,10-1 7 16,7-1-4-16,9 0 1 15,6 1 5-15,9-1-4 16,4 2 1-16,8 0-2 16,0 0-1-16,7 3 3 15,4-2 2-15,7 2-4 0,5 0 1 16,4 0-1-16,7 0 0 16,4 0 1-16,6 0-1 15,5-2-1-15,3-1 1 16,4 1 0-16,0 0-1 15,7-1-3-15,2-1-45 0,1 0 55 16,2 1-3-16,6-2-1 16,-1-2-6-16,6 0 6 15,0-3 0-15,0 3-4 16,-2-2 2-16,2 0-9 0,1 2 0 16,-7 0-11-16,-5 2-11 15,-1-2 23-15,-8 3-2 16,0-3 13-16,-10 0 0 15,-3 1 24-15,-2-1-17 16,-8 0-3-16,-1 0-4 16,-8 2 5-16,-4-2 0 0,-5 0-6 15,-7-1 3-15,-10 1-6 16,-15 0 5-16,-7 2-3 16,-13-3-1-16,-11 7 3 15,-8-1-5-15,-4 2 5 16,-9 0-26-16,-9 0-37 15,-11 0-113-15</inkml:trace>
  <inkml:trace contextRef="#ctx0" brushRef="#br0" timeOffset="15359.5787">19945 7420 317 0,'-2'-3'-20'0,"-3"-5"29"16,4 0 2-16,-1-2 2 15,-3 1-3-15,1 4-5 0,1-2-3 16,-2 2-1-16,-2 1 1 16,0 0-6-16,4 3-2 15,1-1 8-15,0 0-1 16,2 1 1-16,0-1 2 15,0 0 1-15,0 0-3 16,0-3-4-16,0-2 3 0,9-2-7 16,3-4 1-16,1 1-9 15,4-1 9-15,-1-1-1 16,0 3 5-16,-2-3-4 0,1 3 1 16,-4-1-1-16,-3 3 2 15,0 0 2-15,-4 4-4 16,1-1-1-16,-5 4 3 15,0 2-12-15,0 0-9 16,-5 0-1-16,-7 11 24 16,-2 2 2-16,-6 6-1 0,-1 2 0 15,-4 3 1-15,-4 2-1 16,-1 3 1-16,-1-2-1 16,2 0 2-16,2 0 14 15,5-1-14-15,2-1-3 16,1-2 3-16,5-5-2 15,3-3 0-15,4-5 1 0,2-5-1 16,3-3 1-16,2-2 13 16,2 0 41-16,10-10-44 15,5-3-15-15,3-4-6 16,7-3 10-16,1-4-6 0,-1 3 5 16,-4-1 6-16,-5 5-2 15,-4 1 1-15,-3 5-3 16,-8 4-1-16,-3 3-21 15,-3 1-92-15</inkml:trace>
  <inkml:trace contextRef="#ctx0" brushRef="#br0" timeOffset="16422.1144">15521 7618 240 0,'9'-12'20'16,"3"-6"-6"-16,-2 4-6 16,4-4 3-16,2 1-1 15,3 0-2-15,-2 1 0 16,0-2-6-16,-3 5 0 0,2 1-1 15,-3 3-2-15,-3 0 2 16,-2 2-1-16,-3 3 0 16,-1 2 0-16,-3 1-1 15,-1 1-2-15,0 0-1 16,0 0-6-16,0 3-1 16,-5 8 13-16,-4 1-2 15,-5 6 3-15,-5 2-3 0,0 3 1 16,-3 4 0-16,-3-1 0 15,2-1 0-15,-2-1-1 16,1-5 0-16,4-2 1 16,5-5-4-16,3-3-2 15,5-2-4-15,6-7-3 0,1 0-7 16,8-3 5-16,11-14 9 16,6-4-5-16,7-6 8 15,4-3 7-15,3 0 1 16,-2 1 7-16,-3 4 2 15,-7 4 8-15,-8 6-2 0,-6 6-6 16,-8 8-4-16,-5 1-13 16,-11 10-16-16,-12 12 28 15,-9 12-5-15,-10 10-21 16,-4 3-28-16,-3 1-38 16</inkml:trace>
  <inkml:trace contextRef="#ctx0" brushRef="#br0" timeOffset="18439.4706">10273 7728 175 0,'-3'0'45'0,"3"0"-27"16,7 0-24-16,6-3 14 15,8-4 5-15,7-4 5 16,8-3-2-16,3-2-3 16,8-2-10-16,0-2-1 15,2 2-1-15,-3-1-1 0,-1 1 0 16,-6 4 0-16,-6 3-1 16,-6 1-7-16,-7 6-5 15,-6 4-2-15,-13 0-6 16,-1 9-29-16,-17 11 29 15,-13 2 24-15,-9 9-6 0,-5-1-5 16,-2 1 9-16,5-3 0 16,7-5 6-16,7-1 6 15,13-6-9-15,6-4-4 16,8 1-8-16,13-11-3 16,16-2-23-16,11 0 2 0</inkml:trace>
  <inkml:trace contextRef="#ctx0" brushRef="#br0" timeOffset="22408.0091">12045 11291 151 0,'-5'0'6'0,"1"-2"-1"16,4-2 7-16,0 0 4 15,0 4-8-15,0-1 14 0,0-1-13 16,0 2-12-16,12 0-5 16,7 0 5-16,4 0 6 15,10 0-2-15,8-2-1 16,5 1 16-16,6-1-11 15,7-3 0-15,4 2-2 16,2 2 0-16,7-3 2 16,5 1-2-16,6 1-2 0,7-2 7 15,7 1-3-15,6-2 1 16,7 1-3-16,5-2 0 16,7 1 1-16,2 0 4 15,4 1-4-15,1 1-1 16,-2-3 2-16,2 4-3 0,-1-1 0 15,-3-1 1-15,-2 2 0 16,-3 1 2-16,-3-1-2 16,-4 0 0-16,-4 1 1 15,0-3 1-15,-7 2 0 0,-2-2-1 16,-9 2-2-16,-4 1 3 16,-8-1-2-16,-9 0 0 15,-7 2-1-15,-11-1 0 16,-9 1-1-16,-9 0 1 15,-9 0 0-15,-3 0-6 0,-8 1 7 16,-1 4-7-16,-4 5-13 16,-2 2-17-16,-7-1-34 15,-2-7-32-15</inkml:trace>
  <inkml:trace contextRef="#ctx0" brushRef="#br0" timeOffset="26079.7341">17374 11560 289 0,'0'0'9'0,"12"-9"-5"15,2 4-1-15,6 0-2 16,9 1-2-16,3 0 3 16,7 1 0-16,6-1-1 15,7 0 2-15,6 1-3 0,6-1-2 16,6 3 5-16,6-3-3 15,4 3 1-15,8-3-2 16,7 2 2-16,2-2 0 16,1 1 0-16,4-2-1 15,0 1 3-15,4 0 7 0,-2 1-8 16,4 1 5-16,-6 0-5 16,0 2-2-16,-5 0 5 15,-3 0-1-15,-4 0-1 16,-4 0 0-16,-1 4 1 15,-3-1-1-15,-3 1 2 16,-8 1-1-16,0-1-1 0,-11-1 2 16,-7 1-3-16,-6 0 2 15,-8-1-2-15,-7 1-2 16,-5 1-3-16,-3 4 4 16,-8 4-9-16,-3-3-21 15,-6 1-21-15,-6-6-59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3:41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20244 5440 302 0,'0'0'-5'0,"0"-4"22"0,0-3-5 16,0 0-3-16,0 3-8 15,8-3 6-15,-3 0 0 16,4 0-2-16,1 0-2 16,1-1-2-16,7 2-1 0,2 0 0 15,2 3 0-15,5-1 1 16,3 1-1-16,6 1 0 15,5 0 0-15,2 2 0 16,4-2 0-16,4 2 0 16,2 0 1-16,3 0-2 15,-1 0 4-15,5 0-2 0,-1 0-1 16,6 0 1-16,4 0-1 16,4 0-1-16,5 4 2 15,2 1-1-15,-2-3-2 16,5 1 2-16,0 2-2 15,-1-2 2-15,8 0-1 0,-2 0 0 16,7 3 2-16,2-1-1 16,1 1 0-16,4 1-2 15,-4-2-3-15,3 2-2 16,-3-3 6-16,2 2 1 16,-2-5 0-16,1 2 0 0,-2 1 1 15,1-2 0-15,2 3-2 16,-2-1 0-16,3-2 1 15,-1 2 1-15,-1 1-1 16,-3-3 2-16,-9-1-3 16,-3 1 2-16,-3-2 0 15,-6 0 5-15,-4 0 5 0,-3 0 1 16,-5 0-1-16,-2 0-4 16,-7 0-4-16,-6 4-1 15,-12 7-2-15,-18 3-8 16,-18-6-57-16,-34-8-179 15</inkml:trace>
  <inkml:trace contextRef="#ctx0" brushRef="#br0" timeOffset="5718.9861">26195 10999 404 0,'6'0'26'15,"-3"-3"-16"-15,6-4-10 16,1-2 1-16,3-2-1 15,5 4 2-15,2-6-1 16,0 1 0-16,4 0-1 16,0-5 1-16,5 0-1 0,-4-1 1 15,0-1-1-15,-5-1 0 16,-2-2 0-16,-3 1 0 16,-8 0-1-16,-6 0 1 15,-1-2-1-15,-3 5-1 16,-12 3-3-16,-6-2-10 0,-8 9 0 15,-5 1-11-15,-8 7 2 16,0 0-13-16,-5 11 30 16,-1 6 7-16,2 10 1 15,2 4 0-15,2 8-1 16,3 7 0-16,3 6 0 0,2 8 0 16,2 7-2-16,4 0 3 15,7 3 5-15,3-6 4 16,9-3-7-16,7-15 2 15,2-6-2-15,15-14 2 16,8-12 12-16,10-12 4 16,9-2-2-16,5-16-4 0,7-7-7 15,5-6-4-15,2-3-1 16,-2-1-16-16,-1-4-45 16,-9 0-127-16</inkml:trace>
  <inkml:trace contextRef="#ctx0" brushRef="#br0" timeOffset="6063.1473">26603 10879 387 0,'0'0'35'0,"5"0"-21"15,4 0-16-15,6 0 1 0,0 0 1 16,5 0 1 0,0 12-1-16,0 4 2 0,-2 9-4 15,1 5 2-15,-2 4 0 16,-3 7 0-16,-1 0 2 16,-3 4-4-16,2-4 4 15,-2-2-1-15,-3 1 2 0,2-3 0 16,0-3 3-16,0 0-2 15,5-7 3-15,1-3-5 16,2-6-1-16,7-9-1 16,5-9-20-16,-1 0 6 15,1-17-43-15,-3-16-64 0,-6-6-130 16</inkml:trace>
  <inkml:trace contextRef="#ctx0" brushRef="#br0" timeOffset="6281.8703">26523 11330 415 0,'-5'7'52'0,"5"-7"-17"15,20-2-34-15,18-12-1 16,16-8 2-16,16-9 1 15,18-11-1-15,14-11-5 16,11-15-33-16,0-14-85 16</inkml:trace>
  <inkml:trace contextRef="#ctx0" brushRef="#br0" timeOffset="7484.9127">27206 10658 468 0,'16'-15'2'16,"0"-8"-2"-16,9-1-12 15,6-2 13-15,3-1-1 16,0 2-19-16,-1 3-19 16,-2 5-20-16,-9 3-9 0,-2 7-12 15,-8 1-20-15</inkml:trace>
  <inkml:trace contextRef="#ctx0" brushRef="#br0" timeOffset="7641.1513">27355 10676 15 0,'-12'23'295'0,"3"-11"-242"16,3-7-26-16,6 1-13 16,0-4-4-16,9-2-10 15,9 0 1-15,11-8 3 0,6-9 3 16,11-10-4-16,2-11-25 15,2-4-21-15,-5-3-134 16</inkml:trace>
  <inkml:trace contextRef="#ctx0" brushRef="#br0" timeOffset="8359.8358">27890 10103 391 0,'-4'-6'6'0,"1"1"8"15,1 2 1-15,2 0 0 16,0 3-11-16,0 0-7 15,0 0-2-15,3 0-2 16,7 0 16-16,0 8-8 16,3 6-1-16,1 2-1 0,0 7 2 15,1 3 0-15,1 0 0 16,4 1 0-16,0-6 0 16,3-1 0-16,0-4 0 15,3-6 1-15,2-4 0 0,-1-6 0 16,-1 0-1-16,-2-6 1 15,-2-8 0-15,-2-5-7 16,-3-5 3-16,-7-2 1 16,-3-5 1-16,-7-1 2 15,0 0 0-15,-3 0 1 16,-9 0 0-16,-3 2 4 0,1 4 0 16,0 7 8-16,4 3 1 15,-1 5-7-15,2 4-4 16,4 4 0-16,1 3 0 15,4 0-5-15,2 16-8 16,8 3 4-16,9 6 4 0,2 7 0 16,7 4 0-16,3-2 0 15,6-4 3-15,0-3-4 16,1-7-16-16,-1-2-8 16,2-8 0-16,2-5-27 0,-9-5-56 15,-3-3-84-15</inkml:trace>
  <inkml:trace contextRef="#ctx0" brushRef="#br0" timeOffset="8937.9183">28634 9869 162 0,'0'0'36'0,"0"0"-11"16,0 0-7-16,0 0 8 16,0 0-4-16,0 0-13 15,2 0-4-15,-1 0 4 16,3 0-2-16,3 0-1 16,1-6-4-16,4-2 1 0,2-7-3 15,6 1 1-15,3-9 0 16,4-2 7-16,2 2-2 15,4-4 2-15,-7 6-4 16,1 3-3-16,-6 4-7 16,0 4-42-16,-9 3-39 0,-4 2 12 15</inkml:trace>
  <inkml:trace contextRef="#ctx0" brushRef="#br0" timeOffset="9125.4192">28773 9949 271 0,'-3'6'57'15,"3"-6"-5"-15,0 0-30 16,0-2-12-16,13-11 0 0,6-3-5 16,12-9-3-16,4-7-4 15,6-2-15-15,0-4-62 16,0 0-102-16</inkml:trace>
  <inkml:trace contextRef="#ctx0" brushRef="#br0" timeOffset="9562.8873">29061 9472 344 0,'-13'-3'27'16,"6"-8"18"-16,4-4-24 15,3-2-9-15,1 1-8 0,12-6-4 16,3-2 2-16,8-2-4 16,2-2 6-16,3 2-8 15,-1 2 0-15,0 2-6 16,-8 3-18-16,-6 10-40 15,-5-1-10-15,-9 6-19 16,0 4 44-16,-9 0-26 16,-7 3 43-16,-4 8 36 0,-4-2 0 15,2 4 33-15,0-1-8 16,2 1-9-16,6-1 15 16,2 1 3-16,9 1-8 15,3-3-13-15,0 4 0 0,11 3 5 16,5 3 0-16,2 2 0 15,1 3-2-15,7 2-4 16,-3 5 5-16,4 1-10 16,-1 4-5-16,-5-5 0 15,0 1-3-15,0-5-53 0,-6-10-41 16</inkml:trace>
  <inkml:trace contextRef="#ctx0" brushRef="#br0" timeOffset="9875.3538">29455 9378 396 0,'15'-9'12'16,"-2"4"-1"-16,1 2-11 16,6 3 2-16,1 2-2 0,1 10 2 15,0 2 0-15,-3 2 2 16,0 1-1-16,-4-1 2 15,-2-3-5-15,-2-3-4 16,-6-5-2-16,-5-2-3 16,0-3 1-16,0 0 24 15,-9-6-3-15,1-7 1 0,1-3 6 16,2-5-8-16,5-4-13 16,0-2-3-16,4-5-7 15,11-1-27-15,5 3-39 16,-3 2-58-16,3 4-42 15</inkml:trace>
  <inkml:trace contextRef="#ctx0" brushRef="#br0" timeOffset="10390.9489">29764 9188 184 0,'0'6'50'0,"3"-1"-41"16,-1 2-3-16,3 0 16 0,2 1 2 15,2 2-13-15,2-2-4 16,3 1-2-16,3-1-2 15,0-3 2-15,0-2-1 16,0-3-2-16,1 0 0 16,-2 0-1-16,-1-8-10 0,-3-4-13 15,-2-3-3-15,-3-3 11 16,-2-4 11-16,-2-1 3 16,-3 2 2-16,0 0 4 15,0 3 28-15,0 1-8 16,-1 5-2-16,-1 2 1 15,-2 6-5-15,1 1-5 0,1-1-5 16,2 4-8-16,0 0-2 16,0 0-5-16,0 4-1 15,7-1 4-15,4 1-3 16,5-3-7-16,2-1 5 16,5 0-2-16,-1-5-6 0,0-6-12 15,-3-3 9-15,-2-2 1 16,-2 0-11-16,-8 0 11 15,-2 0 16-15,-2 3 3 16,-3 2 3-16,0 3 16 16,-2 3 22-16,-6 5-18 0,0 0-22 15,-3 0-2-15,0 10-1 16,6 4 0-16,3 4 0 16,2 2 0-16,2 1-1 15,14-3 1-15,8-2 1 16,6-7-12-16,6-5-12 15,3-4-38-15,4-7-45 0</inkml:trace>
  <inkml:trace contextRef="#ctx0" brushRef="#br0" timeOffset="10625.2988">30344 8517 481 0,'-10'-4'6'0,"3"4"2"16,2 2-8-16,5 20-7 0,0 10 9 15,0 12-1-15,0 10-1 16,0 6 1-16,0 3 0 16,3 1 1-16,6-5-5 15,1-7-19-15,7-10-29 16,2-11-57-16,1-13-70 0</inkml:trace>
  <inkml:trace contextRef="#ctx0" brushRef="#br0" timeOffset="11156.5104">30600 8674 156 0,'5'36'99'16,"1"-3"-59"-16,1-1-33 0,1 6 1 16,0-4 0-16,-1-4-3 15,0-7-3-15,-2-10 1 16,-1-4-1-16,0-6 1 16,-4-3 8-16,0-1 27 15,0-13 6-15,-13-6-37 0,-4-10-4 16,-2-6 3-1,-8-5 11-15,5 0 6 0,3-6 2 16,-1 5 1-16,8-1-2 16,7 2-10-16,5-1-8 15,0 3-3-15,10 0-4 16,6 2 2-16,6 1-4 0,5 6-19 16,2 5-5-16,-1 8-5 15,-2 9-8-15,-7 8-7 16,-3 7-29-16,-9 17-29 15,-7 11 36-15,0 6 24 16,-10 7 2-16,-5 4-8 0,-2-2 57 16,-2 0 35-16,4-6 1 15,0-3-13-15,6-7-1 16,2-7 0-16,3-4-5 16,4-8-9-16,0-2-5 0,13-5-7 15,1-6 17 1,9-2-11-16,4 0-4 0,7-20-10 15,7-5-52-15,1-9-7 16,-1-9-79-16</inkml:trace>
  <inkml:trace contextRef="#ctx0" brushRef="#br0" timeOffset="12078.3285">30959 8453 196 0,'0'-9'125'16,"-6"4"-75"-16,-4 5-23 15,-5 0-22-15,1 7-5 16,-4 12-1-16,0 4 1 15,0 6-3-15,4 7 2 16,1-1 1-16,6 1 1 0,2 0-4 16,5-6-19-16,0-3-9 15,0-7-5-15,10-7-13 16,3-7-9-16,-2-6 15 16,1 0 39-16,-1-16 13 0,-2-7-1 15,-4-4-1-15,-1-2 7 16,-4-1 8-16,0 5 36 15,0 2-6-15,0 5-4 16,0 7-12-16,0 4-16 16,0 4-11-16,0 3-4 15,0 0-7-15,3 7-3 0,4 5 4 16,1 1 2-16,4 3-1 16,3-2 0-16,3-3-7 15,4-4-2-15,1-5-3 16,-2-2 7-16,3-6-5 15,-3-8-2-15,-3-5-4 0,-3-7 3 16,-5-4 6-16,-3-5 10 16,-2-8 1-16,-5-4 0 15,0-1 3-15,0 0 3 16,-5 3-3-16,2 2 5 16,-4 10 5-16,0 2-1 0,0 8-8 15,2 5 1-15,-2 5 2 16,2 5 0-16,3 4-6 15,2 4-5-15,0 0-3 16,2 12-4-16,10 6 6 16,0 2 1-16,3 7 0 15,7 3 1-15,-2-1 0 0,6 0-4 16,-4-4-1-16,3-3-4 16,-1 0 1-16,-4-9-3 15,-1-3-2-15,0-6 2 16,-4-4 3-16,-2 0 6 15,0-7 1-15,-3-10 2 0,3-4-1 16,-1-2 1-16,0-4-2 16,-2 2-2-16,2 2 4 15,0 5 1-15,-2 4-2 16,1 5-1-16,-2 7 1 0,2 2 0 16,-3 0-2-16,0 5 3 15,-1 6 0-15,-1 2 1 16,1-2-2-16,-2-3-5 15,1-1 0-15,-1-1 0 16,0-4-1-16,2-2 5 16,5 0-1-16,-5-2 1 15,3-5-5-15,2-7-10 0,-2-3 8 16,-1-6 6-16,1-2-1 16,0 0 1-16,-2-3 7 15,1 4 4-15,-1 4 7 16,1 1-1-16,-2 5-1 15,-4 6 2-15,1 6-4 0,-1 2-8 16,3 0-5-16,5 2-2 16,3 11 0-16,6 2-14 15,2 1-12-15,5-2-20 16,0-2-77-16,-6-4-94 0</inkml:trace>
  <inkml:trace contextRef="#ctx0" brushRef="#br0" timeOffset="12718.8984">29393 10053 274 0,'35'-27'23'16,"0"-4"-17"-16,10-1 1 15,4-3 21-15,0 1-7 16,4 0-5-16,-6 6-5 15,-6 3-8-15,-9 7-1 16,-6 5-1-16,-7 4-1 0,-6 4-3 16,-4-2-1-16,-1 5-1 15,-2-1-10-15,3-3-11 16,-2-1-3-16,5-4-21 16,3-3-41-16,7-8-78 0</inkml:trace>
  <inkml:trace contextRef="#ctx0" brushRef="#br0" timeOffset="13156.368">30736 9343 342 0,'12'-12'4'0,"7"-8"-2"0,6-1-2 16,9-3-1-16,5-3 3 15,10-6-2-15,9-5 4 16,8-3 6-16,6-5 0 16,4 1-1-16,2-5-1 0,5 2-2 15,0 0 1-15,-5 1-1 16,5 4-1-16,-4 4 0 16,-7 4-3-16,-4 2 0 15,-7 9 4-15,-13 0-5 16,-4 6 2-16,-14 8-2 0,-4 1-3 15,-11 5-25-15,-9 3-29 16,-6 1-95-16</inkml:trace>
  <inkml:trace contextRef="#ctx0" brushRef="#br0" timeOffset="14437.6011">29578 9990 255 0,'-7'0'18'16,"0"0"4"-16,2 0-13 15,3-1 7-15,-3 1-8 16,2-2-2-16,3 0-2 16,0-2 4-16,0-1 1 0,11-6-6 15,13-5-4-15,10-5 4 16,14-8-2-16,8-7 1 15,8 1-1-15,2-4-7 16,5 1-13-16,-8 2 7 16,-5 6 8-16,-10 3 2 15,-8 6-4-15,-9 5-37 0,-11 2-53 16</inkml:trace>
  <inkml:trace contextRef="#ctx0" brushRef="#br0" timeOffset="14843.8206">30909 9278 402 0,'7'0'-3'15,"3"-3"-2"-15,11-8 5 0,7-1-2 16,10-9 4-16,6-4 0 16,9-7-1-16,-1-4 1 15,6-2-4-15,-3-2 2 16,0-2 0-16,1 3-3 15,-3 2 7-15,-6 1 4 0,1 2 4 16,-7 5 2-16,-6 6-8 16,-8 3-5-16,-5 7-1 15,-2 1-9-15,-7 9-16 16,-7 0-22-16,0 3-43 0,-5-2-13 16</inkml:trace>
  <inkml:trace contextRef="#ctx0" brushRef="#br0" timeOffset="16046.8582">29224 10015 277 0,'-3'4'27'15,"-2"-4"-7"-15,-2 0-16 16,7 2-4-16,0-2 0 16,0 0-11-16,14 0 10 15,1 0 9-15,9-4 0 16,6-7 3-16,8-3-7 0,4-5 0 15,6-9-1-15,6 0-2 16,3-7-1-16,5-3 2 16,4-1-2-16,2-1 1 15,0 1 0-15,3 2 0 0,-2 1 2 16,-4 2-3-16,1 0 0 16,-3 0-3-16,-5 1-14 15,-1-3 0-15,-1-3-10 16,-2-1-2-16,-1 1 14 15,-6-7 9-15,-2 3 8 0,-3-3 0 16,-8 1 7-16,-4 0 1 16,-9 3 13-16,-8 2-11 15,-7 1 6-15,-6 2-2 16,-4 3 3-16,-14-3-9 16,-7 1-4-16,-8 0-4 15,-8 4-1-15,-7 0-4 0,-4 7 4 16,-6 2 7-16,-6 8-5 15,-2 7-1-15,-7 4-2 16,0 4 0-16,-2 0 0 16,-3 9 0-16,-3 7 0 0,-1 5 0 15,-3 6-1-15,-3 3-4 16,0 6 1-16,-2 5 3 16,3 4 0-16,8 1-1 15,4 6 1-15,7 3 2 16,15 2-2-16,8 5 1 15,7 6 0-15,11 6-1 16,5 2 1-16,10-1-1 0,9 5 1 16,3-5-1-16,2-4 1 15,15-8 0-15,10-8-1 16,7-12-1-16,10-9 5 16,10-11 0-16,7-11 1 15,7-6 1-15,3-6-2 0,5-2-1 16,3-12-1-16,2-9 0 15,-4-6 0-15,6-7-1 16,0-1-7-16,-5-6-24 16,-2-5-36-16,-10 4-109 0</inkml:trace>
  <inkml:trace contextRef="#ctx0" brushRef="#br0" timeOffset="17843.7652">28179 10736 174 0,'0'0'42'16,"2"0"-20"-16,3 0-13 0,0 0-11 15,5-7 5-15,0 2-5 16,4-3 16-16,3-1-2 15,3-1 5-15,-1-1-8 16,3-1-2-16,2-4 0 16,1 4-2-16,1-6-2 0,7-5-2 15,1 0 1-15,4-2-1 16,3-3-1-16,4-4 1 16,7-2-2-16,2-1 3 15,3-1 13-15,4-5-2 16,2 1-2-16,-3 3-1 15,1-1-4-15,-4 3 0 0,-4 3-4 16,0 5 0-16,-4 6-2 16,-3 1 1-16,-6 8-1 15,-8 1-15-15,-6 7-21 16,-7 4-5-16,-12 0-22 0,-7 9 11 16,-6 5-16-16</inkml:trace>
  <inkml:trace contextRef="#ctx0" brushRef="#br0" timeOffset="18171.8208">28436 10647 189 0,'-33'15'16'16,"8"-2"3"-16,9-4-7 0,4-4 3 15,8-1-4-15,4-4-8 16,9 0 17-16,12-11-2 16,14-10-4-16,8-6-1 15,16-10 3-15,9-6-1 16,14-9-3-16,7-1-3 0,5-4 0 16,1-2-3-16,-2 4-1 15,-1 0 2-15,-6 5-4 16,-7 5 0-16,-6 7 0 15,-8 6-2-15,-5 3 0 16,-11 10-18-16,-3 1-33 16,-10 4-30-16,-8 5-42 0</inkml:trace>
  <inkml:trace contextRef="#ctx0" brushRef="#br0" timeOffset="20624.914">26457 12728 287 0,'-3'0'27'0,"-3"0"-17"16,3-1-4-16,-1 1-9 0,0 0 0 16,2 0 3-16,-1 0-1 15,3 0 1-15,0 0-2 16,0 1 0-16,0 4 0 15,0 5 0-15,0 4 2 16,0 4 3-16,0 8 0 0,0 8 4 16,0 8 1-16,1 6 4 15,7 10-2-15,1 5-3 16,2 9 3-16,7 4 0 16,3 6 1-16,6 10 4 15,5 6-5-15,7 10-2 0,3 8 2 16,1 7 0-16,1 1 3 15,0 0-6-15,2-8-2 16,-2-11 5-16,0-16 2 16,4-16 1-16,2-10-2 15,-2-12 1-15,3-9-3 16,1-6-5-16,-2-6 3 0,-3-2-2 16,-4-3-1-16,-1-4-3 15,-5-4-16-15,-6-9-22 16,-6-8-28-16,-8-7-83 15</inkml:trace>
  <inkml:trace contextRef="#ctx0" brushRef="#br0" timeOffset="21327.9778">29208 11547 447 0,'11'-21'-33'0,"0"-2"34"15,2-4-1-15,2 6 0 16,4 5 0-16,2 3 0 16,0 2 0-16,7 5-1 0,0 2 0 15,5 4 1-15,6 0-1 16,5 10 0-16,2 8 1 16,3 8-1-16,-2 9 1 15,1 8-2-15,-9 9 2 16,-3 10 2-16,-9 4 2 15,-2 9 0-15,-3 5 2 0,-6 6-1 16,0 3 0-16,-5 2 0 16,-4 5 0-16,-4 4 0 15,-1 1-2-15,-2-1 2 16,0 2 1-16,0 2 5 16,0 0 7-16,0-3-2 15,0 0 4-15,0-4-5 0,-2-11-8 16,0-4 0-16,-1-11-3 15,3-10-2-15,-2-9 0 16,2-12-1-16,0-4 0 16,0-10-1-16,0-6 0 0,-2-5 0 15,-3-8-5-15,-2-7-23 16,-6-15-18-16,-4-19-81 16</inkml:trace>
  <inkml:trace contextRef="#ctx0" brushRef="#br0" timeOffset="25094.2541">24470 14801 330 0,'-13'13'3'0,"2"-1"0"16,8 6-1-16,3-2-5 15,1 3 2-15,10 3 0 0,7 1 3 16,1 0 2-16,-2-1-3 16,-1-1-1-16,-3-2 0 15,-1-1 0-15,-2-3 0 16,-3-6 0-16,-4-1 1 16,-3-2 3-16,0-2 2 15,-2-4 11-15,-9 0 6 0,-3-6-6 16,-6-9-6-16,-5-4-3 15,-6-8 4-15,-3-5 1 16,0-5-3-16,-2-4-8 16,4-4-4-16,5 2 5 15,10 1-6-15,5 0 8 16,9 5 5-16,3 4-2 0,13 3 0 16,6 6-6-16,6 8-5 15,4 9-2-15,3 5 4 16,-1 2-2-16,-6 15-2 15,-4 9-1-15,-6 6 0 0,-6 5 2 16,-6 4-3-16,-3 4 2 16,-2 1 0-16,-8-3 0 15,-2-2-10-15,-5-7-6 16,5-5-9-16,-1-13-23 16,4-9-45-16,2-5 5 0</inkml:trace>
  <inkml:trace contextRef="#ctx0" brushRef="#br0" timeOffset="25359.8566">24587 14510 272 0,'12'-23'-15'16,"-7"11"36"-16,0 3-31 16,-1 7 11-16,-2 2-9 15,-1 11 9-15,1 8 24 16,4 8-11-16,-4 10-6 0,3 10 3 15,0 5 13-15,2 5 6 16,0 1-8-16,6-3-8 16,1-5-9-16,6-5-2 15,4-9-5-15,5-13 0 16,3-6-3-16,2-9-22 16,2-8-6-16,3-11-3 0,-3-14-33 15,-1-14-56-15</inkml:trace>
  <inkml:trace contextRef="#ctx0" brushRef="#br0" timeOffset="25969.1905">24835 14636 251 0,'0'4'46'15,"0"1"-41"-15,0 1-9 16,2-2-2-16,6-2-16 16,-3-2 10-16,2 0 2 15,0-6 26-15,4-9-12 0,-2-5 16 16,2-4-5-16,0-2-9 15,-4 0-2-15,-2 0-3 16,0 1 0-16,-5 4-2 16,0 3-2-16,0 5-1 15,-7 6 4-15,-1 3-5 16,-4 4 13-16,0 4 1 0,0 10 0 16,1 8-2-16,0 3-3 15,2 7-3-15,3 0-1 16,4 2 0-16,2 2 2 15,0-6 1-15,12-5 2 16,4-4-1-16,4-6-3 0,3-5-2 16,0-8-3-16,4-2 4 15,0-8-1-15,0-8 5 16,-3-10-15-16,-7-2-74 16,-2-7-117-16</inkml:trace>
  <inkml:trace contextRef="#ctx0" brushRef="#br0" timeOffset="26297.2905">25105 14323 301 0,'3'0'114'15,"-3"0"-96"-15,0 0-22 16,2 0-35-16,2 0 30 15,0 5 9-15,1 4 1 16,0-2-2-16,2 4 2 0,0 2-1 16,3 1 0-16,0 0-1 15,1 6 2-15,0 0-1 16,-2 1 0-16,3-2 0 16,0-1 3-16,-2-4-2 0,0-4 1 15,5-5 0-15,-1-5 0 16,1 0-2-16,-1-8-1 15,3-4-1-15,-5-2-6 16,-3-4-32-16,-3 0-56 16,-6 1-62-16</inkml:trace>
  <inkml:trace contextRef="#ctx0" brushRef="#br0" timeOffset="26469.1812">25164 14560 371 0,'-3'0'60'0,"3"-3"-42"15,1-15-27-15,16-2 6 16,0-8-7-16,5-8-4 16,4-1-23-16,-4-3-46 0,-3 3-149 15</inkml:trace>
  <inkml:trace contextRef="#ctx0" brushRef="#br0" timeOffset="26750.4145">25320 14075 479 0,'-3'-4'14'15,"-2"-1"12"-15,-1 3-20 16,6 2-8-16,0 0-1 15,6 13-4-15,9 1 5 0,11 8 2 16,4 11-1-16,8 5 1 16,5 10-2-16,2 4 2 15,-3 3-3-15,-5-1 5 16,1-6 0-16,-6-6-5 16,-5-4 2-16,-3-11-1 0,-4-4-4 15,-1-2-31-15,-4-6-3 16,-10-8-76-16</inkml:trace>
  <inkml:trace contextRef="#ctx0" brushRef="#br0" timeOffset="27109.7561">25665 14118 342 0,'-9'-4'14'15,"1"-1"36"-15,2 3-27 16,2-2-3-16,7 1-2 15,-3-2-12-15,17-1-7 16,7 1 5-16,6 3 1 0,8 2-3 16,4 0-1-16,0 9-1 15,1 5 0-15,-6-3-2 16,-3 3-23-16,-8-1-13 16,-8-3-16-16,-7 0-36 15,-10-5-57-15</inkml:trace>
  <inkml:trace contextRef="#ctx0" brushRef="#br0" timeOffset="27328.4869">25802 13964 237 0,'-2'-14'239'0,"-3"5"-216"15,0 0-16-15,4 4-8 16,1 5-16-16,0 3 0 15,0 17-9-15,0 10 23 0,1 13 3 16,1 9 0-16,1 7 2 16,-3 3-2-16,0 3 0 15,0-5-7-15,0-6-27 16,0-10-44-16,0-12-128 16</inkml:trace>
  <inkml:trace contextRef="#ctx0" brushRef="#br0" timeOffset="27984.6847">26073 14055 231 0,'0'0'155'16,"0"0"-137"-16,0 2-17 0,0 4-17 15,0 4 3-15,0 1 9 16,5 1 3-16,6 5 0 15,-2 0 0-15,5 1-2 16,0 2 5-16,1-4-1 16,1 0 3-16,-1 0-1 15,-1-6-2-15,-1 0-2 0,1-5 0 16,-1-2-2-16,-4-3-12 16,1 0-14-16,-3-10-23 15,-5-6-42-15</inkml:trace>
  <inkml:trace contextRef="#ctx0" brushRef="#br0" timeOffset="28172.1631">26114 14286 460 0,'4'-4'30'0,"-3"-12"-38"15,8-2-42-15,3-4 16 16,0-4 24-16,3-3-8 16,-1-1-54-16,-1 2-129 15</inkml:trace>
  <inkml:trace contextRef="#ctx0" brushRef="#br0" timeOffset="29343.9512">25877 13480 128 0,'-16'0'186'0,"1"0"-155"0,3 0-15 16,7 0-6-16,3 0 9 15,2 0 4-15,11 0-26 16,16 0 5-16,5 0-2 16,12 4 1-16,9 16 1 0,4 10-2 15,6 12 1-15,0 11-2 16,-4 11 2-16,-1 4-2 15,-12 3 1-15,-2 0-10 16,-8-1 3-16,-13-2 7 16,-5-4-1-16,-12 4 1 15,-6 0 0-15,-1 4 0 0,-15 2 2 16,-4-3-15-16,-5-4-76 16,-1-14-162-16</inkml:trace>
  <inkml:trace contextRef="#ctx0" brushRef="#br0" timeOffset="31438.1036">26128 14169 17 0,'-3'0'50'0,"1"0"-43"15,-2 2-6-15,1-2 1 16,-1 2 1-16,3-2 1 16,-3 0-4-16,1 0 1 15,-2 0 5-15,2 0 20 0,1 0 9 16,0 0-6-16,1 0 9 15,-1 0 4-15,2 0-2 16,-2 0-17-16,2 0-13 16,0 0-6-16,0 0-4 15,0 0-5-15,0 7 5 0,0 0 1 16,0 4 1-16,4 2 0 16,-1-1-1-16,2 1 0 15,3-1 0-15,1 1 0 16,-2-3-1-16,0 1 0 15,1-2-1-15,-1-4-20 16,-4 0-20-16,-1-3-4 0,-2-2-6 16,0 0-10-16,0-3-13 15</inkml:trace>
  <inkml:trace contextRef="#ctx0" brushRef="#br0" timeOffset="31719.3669">26194 14157 319 0,'0'2'55'0,"-7"-2"-35"0,4 0-18 16,3-2-2-16,0-5-3 15,0-4-6-15,7 1 16 16,3-3-11-16,0 2-41 0,0 2-20 16,2 4-38-16,-5 3 21 15</inkml:trace>
  <inkml:trace contextRef="#ctx0" brushRef="#br0" timeOffset="31875.5688">26247 14198 231 0,'0'3'51'15,"0"-3"-41"-15,0 0-16 16,7 0 13-16,6-8 23 16,1-5-3-16,6-4-24 15,-3-3-35-15,-2-5-65 16,0 2-74-16</inkml:trace>
  <inkml:trace contextRef="#ctx0" brushRef="#br0" timeOffset="32266.1567">26258 14021 377 0,'-2'0'35'0,"-2"0"-9"16,4 0-23-16,0 0-4 16,0 0-6-16,8 4 3 15,2 5 4-15,4 5-3 16,3 1-11-16,-3 2-1 0,1-1-2 16,-3 1 1-16,-2-1-8 15,0-6-16-15,-7-1-26 16,-1-4 17-16,-2-3-10 15,0-2-39-15</inkml:trace>
  <inkml:trace contextRef="#ctx0" brushRef="#br0" timeOffset="32422.3906">26168 14007 387 0,'-8'-5'11'0,"5"0"-3"15,-1-1-8-15,3 1-3 16,1-1-23-16,0-1-7 16,3 0-28-16,2-2-74 15</inkml:trace>
  <inkml:trace contextRef="#ctx0" brushRef="#br0" timeOffset="33844.5861">26350 13875 246 0,'-12'-3'43'0,"5"-1"-19"15,4 1-12-15,0-1 10 16,3 2-3-16,0-2-1 16,1 4-16-16,10 0-1 15,5 0-1-15,3 13 2 16,3 3 1-16,4 5 1 0,-3 6 2 15,1 2-2-15,0 1 0 16,-6 2-2-16,0-3-1 16,-3-2-1-16,-5-6 1 15,-3-2 0-15,-2-1 0 0,-5-2-7 16,0 0-31-16,-15-8-68 16</inkml:trace>
  <inkml:trace contextRef="#ctx0" brushRef="#br0" timeOffset="33985.1988">26201 13852 437 0,'-10'-16'3'0,"5"2"12"16,3-1-18-16,2 1-12 16,3 1-33-16,7-2-2 15,-3-2-88-15</inkml:trace>
  <inkml:trace contextRef="#ctx0" brushRef="#br0" timeOffset="35875.8368">26571 12767 143 0,'0'-3'47'16,"0"-4"-35"-16,0 0-6 0,0 0-5 15,0 1-1-15,0-1 13 16,0 2 14-16,0-1 7 15,0 3-20-15,0-2-8 16,0 3 2-16,0 0-1 16,0 0 5-16,0 0-3 0,0 2 0 15,0 0-1-15,0-2-1 16,0 2 1-16,0 0 2 16,0 0 3-16,0 0-4 15,0 0-7-15,0 8-3 16,0 6 2-16,0 4 0 0,0 7-2 15,0 0 1-15,3 3 1 16,2-2-1-16,4-6-1 16,4-2 1-16,1-5-1 15,3-6-1-15,0-3-1 16,3-4 1-16,-4 0 1 16,2-6-1-16,-3-5 1 15,-1-6-1-15,0-1-1 0,-1-4 2 16,-3-1 5-16,0 2 3 15,-3-1-1-15,-5 3 0 16,-2 1 0-16,0-1 2 16,-5 2 1-16,-5 0-5 0,-2 1 0 15,-5 1-1-15,0 3 0 16,-3 3 0-16,-2 0-1 16,-1 7 1-16,0 2-2 15,1 0 1-15,1 5-2 16,-1 8-2-16,4 3 4 0,2 3-4 15,1 3-4-15,5 0-1 16,3 0 2-16,5 0-1 16,2-6 0-16,0-2-2 15,0-3-6-15,5-6-6 16,4-1 6-16,0-4-7 16,2 0 6-16,1 0-1 0,0-4-5 15,-2-3-30-15,-1-2-10 16,-4-3-58-16</inkml:trace>
  <inkml:trace contextRef="#ctx0" brushRef="#br0" timeOffset="37407.1638">30271 13421 201 0,'4'-9'59'0,"1"-1"-54"0,5 0-3 15,0-6 1-15,2-2 34 16,3-4 5-16,-1 0-21 16,1-2-10-16,-1 5-3 15,-1 1-4-15,-6 5-1 16,-4 3-3-16,-3 9 2 0,0 1 3 15,-14 6-5-15,-7 10-14 16,-5 4 9-16,-6 6 3 16,-2 3 4-16,2-1-2 15,1-2 2-15,2 0-2 16,6-5 1-16,6-4 1 16,7-3-2-16,5-6-1 0,5-2 0 15,1-1-5-15,13-3-6 16,5-1 16-16,4-1 1 15,3 3-2-15,1-2 1 16,-1 1-4-16,-1 2 1 16,-5-1-2-16,-3 1 1 0,-2 0 0 15,-8-1 1-15,-3 1-1 16,-4-1 2-16,0 6 13 16,-11 4 11-16,-9 4-10 15,-2 3-14-15,-9 5-2 16,-4 2 1-16,1 1-13 0,-3-1-11 15,3-4-21-15,-2-7-37 16,2-7-116-16</inkml:trace>
  <inkml:trace contextRef="#ctx0" brushRef="#br0" timeOffset="38266.4611">30329 13319 283 0,'5'-5'40'16,"-1"3"-38"-16,-1-2-9 16,-1 0 5-16,-1 4 3 0,-1-1 1 15,0-1 3-15,0 2-3 16,-1 0 0-16,-6 0 2 15,-2 0-2-15,-2 0 2 16,0 0-1-16,-1 7-2 16,-3 3-1-16,0 0 0 15,-4 4 0-15,-1 2 0 0,1 2-1 16,-3-2 1-16,2 3 0 16,1-1 1-16,2-1-1 15,2-4 0-15,5 0 1 16,3-5-2-16,2 2 2 15,5-3-1-15,0-3-2 16,0-1 0-16,5-1-2 0,5-2-1 16,4 0 1-16,1 0 1 15,2 0 7-15,3-2-4 16,3 0 6-16,2 1-5 16,2 0-1-16,-2-2-1 15,4 3 2-15,-4-1-4 0,0-2-4 16,-2 1 2-16,-3 2 4 15,-4-1 1-15,-6 1 1 16,-3 0-2-16,-4 0 2 16,-3 0 6-16,-2 6 20 15,-10 2 9-15,-6 6-19 0,-7 4-9 16,-6 5-4-16,-1 1-3 16,-4 2 0-16,2 1 0 15,0-4 0-15,2 1-1 16,1-4-2-16,2-3-20 15,4-3-28-15,-2-7-102 0</inkml:trace>
  <inkml:trace contextRef="#ctx0" brushRef="#br0" timeOffset="39563.3869">26062 13108 117 0,'-12'2'2'16,"0"0"-1"-16,4-2-2 16,1 0 2-16,3 0-3 0,-1 0-4 15,1 0-21-15,3 0-38 16</inkml:trace>
  <inkml:trace contextRef="#ctx0" brushRef="#br0" timeOffset="39828.9558">26001 13112 54 0,'0'0'47'0,"0"-2"-11"16,0-1-17-16,0-1-3 15,0 1-3-15,0-1 2 16,0 0-4-16,3 1 16 0,3 1 4 16,-2 2-3-16,1 0-24 15,-3 0-1-15,1 0-1 16,1 0 1-16,-1 2 1 0,1 3 3 16,-1 4 0-16,2 0-3 15,-2 5 3-15,1-1-2 16,1 3-1-16,-2 0-1 15,3 0-2-15,-1-3-1 16,1-3 0-16,-1-2 0 16,-1-4-2-16,1 0 2 15,-2-4-13-15,-1 0-39 0,-2-4-26 16,0-6-43-16</inkml:trace>
  <inkml:trace contextRef="#ctx0" brushRef="#br0" timeOffset="40172.6746">26012 13176 112 0,'0'0'11'0,"0"0"-24"16,0 0-38-16</inkml:trace>
  <inkml:trace contextRef="#ctx0" brushRef="#br0" timeOffset="41110.1056">26044 13122 96 0,'0'-3'87'15,"0"2"-29"-15,0-3-20 16,0 2-24-16,0 2-5 0,0 0-2 16,0 0-2-16,0-2-4 15,0 2-2-15,0 0 1 16,0 0-1-16,0 0 2 16,2 0-1-16,-2 0 0 15,2 0 1-15,-2 0-1 16,0 2 2-16,0 1 0 0,0 1 2 15,0 1-1-15,0-1 1 16,0-2 4-16,0 0 0 16,0-1 4-16,0 1-1 0,0-2-4 15,-2 0-3-15,-1 0-2 16,1 0 1-16,-1 0-2 16,2 0 0-16,-3 0-1 15,1-2 1-15,1-1 1 16,-2 1-2-16,4 0 3 15,-1-2 0-15,-1 4-1 0,2-1 2 16,-2 1-2-16,2 0-1 16,0 0-1-16,-2 0-1 15,2 0 2-15,0 0-3 16,0 0-3-16,0 0 5 16,0 0 0-16,2 0-1 0,0 1 1 15,0 3 1-15,1 0-1 16,-1 1 0-16,0 2-1 15,-1 1 2-15,3-1-1 16,-2 0 0-16,-2 0-1 16,1 1 2-16,4-2 0 0,-5-1-2 15,1 1 1-15,1-2 0 16,-2-3 1-16,0 1-1 16,0-2 0-16,0 0 3 15,0 0 4-15,0 0 3 16,0-6-7-16,0 1-2 15,-3-2 0-15,-2 1-1 0,2-2 0 16,-1 2 1-16,3 1-2 16,-1 2 3-16,2 1-2 15,-2 2-1-15,0 0 0 16,2 0-13-16,0 0-27 16,0 0-42-16,4 0 10 0,-2 0-25 15</inkml:trace>
  <inkml:trace contextRef="#ctx0" brushRef="#br0" timeOffset="44985.607">25968 13441 198 0,'-1'3'26'15,"-3"-1"-23"-15,3-2-6 0,1 0-2 16,0 0 6-16,0 0-2 16,0 0 11-16,0 0-8 15,1 0 5-15,4-6 2 16,2-1 0-16,1 3 11 15,-1-3-11-15,0 0-4 16,2 1-4-16,1-1 0 0,-3 1 0 16,1-2-1-16,-1 0 0 15,3 2 0-15,-1 0-1 16,-2-3 4-16,1 2-3 16,-3 5-7-16,-2-4-31 15,-1 4 1-15,0 2-10 0,-2-2-45 16</inkml:trace>
  <inkml:trace contextRef="#ctx0" brushRef="#br0" timeOffset="46751.2068">26467 12669 149 0,'0'0'43'0,"0"-3"-8"0,0 3-22 16,0-2-7-16,0 0-6 15,0 2 1-15,0-1-1 16,0 1 0-16,0 0 0 16,2 0 0-16,1 0 0 15,-1 0 0-15,-1 0 0 0,-1 0 2 16,0 3 2-16,0 2-1 15,0 1-1-15,0-1 0 16,0 4 2-16,0 0-3 16,2 0 2-16,0 3-2 15,1 2-1-15,1 4 0 0,1 0 1 16,2 4-2-16,1-1 1 16,-1 4 0-16,2-4 0 15,2-2-2-15,1-3 2 16,2-8-3-16,1-2 0 15,-1-6 0-15,3 0 2 16,-4-2 13-16,6-8 11 16,-4-3-16-16,4-2 1 0,-5 3-6 15,-1-2 5-15,-4 1-3 16,-2 2-3-16,-1 1 2 16,-5-1-2-16,-1 0 1 0,0 1 4 15,-1-5 10 1,-7 1-1-16,-4 1-1 0,-1-4-2 15,-1 4-6-15,0 1-3 16,-3 1 2-16,1 4 0 16,1 3-2-16,2 4 4 15,-2 0-3-15,1 0-6 0,1 2 0 16,0 5-2-16,3 2 0 16,2 2 3-16,1 2 0 15,4 1 0-15,3 0-9 16,0 5 1-16,0 0-2 15,7 0 4-15,4 2-1 0,-1-1 0 16,6-4 2-16,1-4 0 16,3-2-3-16,1-7 7 15,2-3-2-15,3 0-1 16,-3-3 1-16,0-7 5 0,-1-2-2 16,-2-2 5-16,-3 0-2 15,-2-1-1-15,-3-1-1 16,-5 0 0-16,-1 4 4 15,-4-3 0-15,-2-1 8 16,-2 2 5-16,-9 0-5 16,-3 0-1-16,-3-1-4 0,-2 4 1 15,-3 3-6-15,-1 2 0 16,-2 4-2-16,4 2 0 16,-3 2-2-16,2 7-9 15,5 4-10-15,0 3-11 16,9 0-14-16,1-2-29 0,4 0-1 15</inkml:trace>
  <inkml:trace contextRef="#ctx0" brushRef="#br0" timeOffset="48126.2597">26601 12743 139 0,'-13'3'18'0,"2"1"6"15,3 1-15-15,-2 0-3 16,1 1 5-16,6 3 0 0,-1-1-9 15,1 3-2-15,3 2-1 16,0-1 0-16,0 1-2 16,2 0 1-16,5-3-1 15,3 0 1-15,2-2-2 16,0 1-2-16,6-6 9 0,-2 1-4 16,2-4 2-16,-2 0 0 15,2 0-3-15,-2 0 2 16,-3-7-4-16,-1-6 9 15,-2 2-4-15,-3-2-1 16,-2-2 6-16,-3-3 17 0,-2 0 10 16,0 1-12-16,-4 0 10 15,-6 1-14-15,-5 5-15 16,-3-1 3-16,0 5 3 16,-2 4-9-16,1 3 2 15,0 0-21-15,6 3-9 16,-2 6-38-16,3-2-3 15,0 0-63-15</inkml:trace>
  <inkml:trace contextRef="#ctx0" brushRef="#br0" timeOffset="49719.868">26023 12452 321 0,'-19'0'5'0,"2"0"4"16,0 0-3-16,7-5-1 16,3-3 3-16,2-4 6 15,5-3-10-15,0-6-4 16,5 0 4-16,5-5-6 15,7-4 4-15,2 2-3 16,3-1 3-16,-5 4-4 0,3 5 3 16,-3 5-16-16,-3 6-41 15,-7 5-13-15,-5 4 9 16,-2 0 7-16,0 9 21 16,0 3 0-16,-9 1 25 15,-2-4 9-15,-2-2 21 0,3-1 23 16,-2-2-4-16,2-4-20 15,1 0 25-15,6 0 1 16,-1 3-20-16,3-3 7 16,1 3-31-16,0 1-6 0,0 4-1 15,5 3 1-15,4 3 1 16,2 6 2-16,1 2 0 16,0 3-1-16,0-2-16 15,0 2-27-15,-3-8-15 16,0 1 9-16,0-8-2 15,-6-7-4-15,1-3 4 16,-2 0 31-16,-2-3 21 0,0-5 45 16,0-6-3-16,-6-2-4 15,-1-2-6-15,1 0-4 16,-1 0 3-16,4 0 6 16,3 3 2-16,0 4-23 15,0 0-5-15,0 4-9 0,10 4-1 16,-2 0-2-16,3 3-3 15,2 3 2-15,-1 5-2 16,-2 3 5-16,2 0-2 16,-3-2-6-16,1 1-17 0,-6-5 17 15,0 1-2-15,-2-4 7 16,-1-2 1-16,-1 0 2 16,0 0 25-16,0-8-12 15,0-4-14-15,-1-2 1 16,-1-4 0-16,-2-2 11 15,3-3-4-15,-2 4-13 16,3 1-2-16,0 3 9 0,0 4-4 16,0 7 1-16,0 0-1 15,3 4 0-15,2 0-5 16,2 0 4-16,2 0 1 16,4 0-1-16,-3 2 5 15,4-2-4-15,1 0 2 0,-1 0-1 16,1 0-1-16,-3-2-1 15,1-5-7-15,-3-2 1 16,1 0 2-16,-3 0-1 0,-1-2-1 16,-4 3-12-16,1-2 15 15,-4 2 2-15,1-2 2 16,-1 3 1-16,0 0 0 16,0 4 5-16,0 0 18 15,2 3-16-15,0 0-1 16,1 0-7-16,1 0-4 0,0 3-4 15,2 0 13-15,-1 3-3 16,-2-5 0-16,2 1 0 16,1-2 6-16,0 0-6 15,-3-6 12-15,3-3 2 16,1-4-7-16,-4-3-5 16,0 1 2-16,-3-3 1 15,0 3-2-15,0 0-2 0,0 4 0 16,-3-1-1-16,-2 3-1 15,1 2 0-15,1 2 2 16,-1-1 0-16,4 4 0 0,0 2-1 16,0 0-1-16,4 0-3 15,3 0 2-15,5 0-1 16,1 3-3-16,1 4-6 16,3 0-20-16,-3-4-38 15,-3 0-41-15</inkml:trace>
  <inkml:trace contextRef="#ctx0" brushRef="#br0" timeOffset="50016.7674">26181 12494 311 0,'47'-51'9'16,"2"-8"3"-16,5 2-5 15,8 0-3-15,-3 3 7 0,-3 4 0 16,-3 7-5-16,-4 8-6 15,-8 7-23-15,-9 9-51 16,-8 10-11-16,-8 0 19 16</inkml:trace>
  <inkml:trace contextRef="#ctx0" brushRef="#br0" timeOffset="50391.7849">25928 12397 227 0,'-15'0'9'0,"1"0"11"16,3 0-9-16,7-3 20 15,0 3-3-15,4 0-6 0,2 0-24 16,10 6 0-16,3 6 3 16,4 3 1-16,2 5-2 15,-2 2 0-15,2-2 1 16,-4 2-1-16,-2-6-10 15,-3-4-21-15,-1-5-17 0,-5-5-2 16,-5-2-1-16,-1 0-41 16</inkml:trace>
  <inkml:trace contextRef="#ctx0" brushRef="#br0" timeOffset="50782.341">25719 12412 194 0,'-24'-12'9'0,"4"-2"30"16,3-2 9-16,7 0-29 16,8-6-16-16,2-1-3 15,7-6-1-15,11-7 6 0,13-4-10 16,6-7 10-16,13-2-4 16,6-3-2-16,5-1 8 15,3-1-7-15,4 2-4 16,5-2 9-16,0 5-9 15,-3-1-1-15,1 5 3 0,-5 4-18 16,-7 11 24-16,-6 5-19 16,-7 7-21-16,-7 7 11 15,-9 8 23-15,-4 3-2 16,-8 0 0-16,-4 12-2 0,-5 4 4 0,-1 7 2 16,-5 4 2-16,-1 3-1 0,1 5 0 31,-1 2-1-31,2 4 1 0,-1 0 0 0,2 0-4 15,1-4-18-15,0 1-19 32,1-5-44-32</inkml:trace>
  <inkml:trace contextRef="#ctx0" brushRef="#br0" timeOffset="50938.5703">26649 12268 165 0,'-65'46'33'16,"-6"8"1"-16,-9 5-8 16,6-2-7-16,-1-2-17 15,9-7-4-15,7-5 3 0,7-11-25 0,7-9-78 16</inkml:trace>
  <inkml:trace contextRef="#ctx0" brushRef="#br0" timeOffset="52532.219">26069 13570 179 0,'-5'0'14'0,"-1"0"7"0,3-2-12 16,-1-1-4-16,3-1-2 15,1 2 0-15,-2 1-1 16,2-3 5-16,0 1-5 16,0 2 0-16,-2-4 5 15,0 3 10-15,1 0 9 0,1-1-4 16,-2 1-9-16,-1 0-1 15,3 1-3-15,-1-3 1 16,1-1 0-16,0 1-7 16,0-1 0-16,0-2-2 0,6 1-1 15,1 0 0-15,1-4-2 16,6 4 3-16,-2 2 0 16,2 0-1-16,-1 4 0 15,1 0-2-15,-1 0 1 16,-4 0-1-16,-1 8 0 0,-3 2-1 15,3 1 6-15,-4-1-2 16,-2 3-1-16,-1 1 0 16,-1 0 0-16,0 0 1 15,0-1-1-15,-1 3 1 16,-5-2-1-16,3-1 1 16,-3-2-1-16,4-1 1 0,-2-3 0 15,3-1-1-15,1-3 0 16,0 1 0-16,0-4-1 15,0 0 0-15,0 0-1 16,0 0 2-16,7-7 15 0,4-2 3 16,3-8-1-16,4-2-6 15,1-2-1-15,5-1 2 16,-2 5-3-16,-2 0-6 16,-4 7-2-16,-4 2-2 15,-4 4 1-15,-3 3-1 16,-2 1-6-16,3 0-13 15,-3 0 0-15,1 0-8 0,-3 5-6 16,-1 1-55-16,0-4-28 16</inkml:trace>
  <inkml:trace contextRef="#ctx0" brushRef="#br0" timeOffset="53391.824">27226 12862 20 0,'0'0'33'0,"0"0"-18"16,-2 0-4-16,0 0-5 15,0 0-5-15,1 0-1 0,-1 0-8 16,0 0-41-16</inkml:trace>
  <inkml:trace contextRef="#ctx0" brushRef="#br0" timeOffset="54344.945">27226 12862 156 0,'-43'-16'39'15,"37"13"-10"-15,2 1-12 16,-1 0-4-16,0 0 4 0,0 0 2 16,1 0 11-16,1 1-18 15,-2 1-5-15,2 0-4 16,-1 0-1-16,1 0-2 15,-1 0 0-15,-3 5 0 0,2 4 1 16,-3 0-2-16,1 1 2 16,-1 7-2-16,1-4 1 15,-1 0 1-15,1 0-1 16,3-1 0-16,1 1 1 16,1-1-2-16,2 3 0 15,0-1 1-15,0-1-3 0,2-1 2 16,5-3-3-16,6 0-2 15,-1-2 4-15,2-2-1 16,3-3 3-16,3-2-4 16,-3 0 3-16,3 0 2 0,-2-5-2 15,-2-2 7 1,-2 2-16-16,-1-1-7 0,-4 0 4 16,-2 1 4-16,-2-2 10 15,-2-2-2-15,0 0 6 16,-3 1-2-16,0-5 9 15,0 2-3-15,0-2 3 0,0 0-2 16,-8 0-3-16,3-1-1 16,0 3-1-16,-4-1-1 15,2-1-3-15,-2 2 1 16,-2 3-1-16,1-4 1 16,-3 4 2-16,2-3 4 0,-2 2-4 15,-1 2 4-15,4 2 0 16,-2 1-2-16,0 4 1 15,-1 0-5-15,1 0-1 16,0 2-1-16,0 5 0 16,0 5 0-16,-3 3 1 0,3 3-3 15,0 1 2-15,2 6 0 16,1 0 0-16,4 0 0 16,2 3-2-16,3-1-1 15,0 2 1-15,0-3-5 16,8-4-1-16,3-2-2 0,2-1-3 15,1-5 3-15,6-3 3 16,-4-4 0-16,4-3 4 16,2-4 0-16,3 0 1 15,-2-2 2-15,2-8 1 16,-3-3-2-16,1 1 1 16,-5-3 0-16,-2 1-2 0,-7 1 1 15,-4-1-1-15,-5-2 4 16,0 0 3-16,-3-3 14 15,-6-3-3-15,-4-1-4 16,-1 1 0-16,-3 3-3 16,2 1 0-16,-2 4-4 0,0 1 4 15,0 9-8-15,0 4-2 16,-3 0-5-16,1 8-19 16,2 8-3-16,-3 5-16 15,1 2-25-15,2 4-1 16,-3 2-58-16</inkml:trace>
  <inkml:trace contextRef="#ctx0" brushRef="#br0" timeOffset="57938.6596">26601 12978 51 0,'-5'2'15'0,"3"0"-7"15,-4-1 6-15,1 1 7 16,-1 0 3-16,3-2-3 0,0 2-3 15,-1-1-2-15,-2-1-4 16,1 4-3-16,1-4-1 16,2 2-4-16,1 0 2 15,-1-2 2-15,2 2-2 16,0-1-4-16,0 1-4 16,0 0-3-16,0 1 5 0,7 4 1 15,0-1-1-15,3 1-1 16,0 0 3-16,3 4 0 15,1-2-2-15,-2 1 1 16,3 2-1-16,-1-4-3 16,1-1 0-16,-1 2-1 0,-1-2 0 15,-1 0 6-15,0-1-2 16,0-1 2-16,0 1-5 16,-1 1 6-16,-2-2 0 15,3 1-2-15,-2 1-1 16,2-2 1-16,-2 2-1 15,4-2 0-15,-1 0 1 0,4 1-2 16,-1-2-7-16,2 1 7 16,1-3 6-16,0 3-2 15,1-2-9-15,-1 1-17 16,-4 0 10-16,2 2 8 16,-2-2 1-16,-1 2 4 0,1-4-2 15,-3 3 1-15,1-1 3 16,1-3 8-16,1 1 4 15,-3 0-3-15,0 1-8 16,3 1 0-16,-3-1 1 0,3 1 0 16,-3 2 1-16,3-1-1 15,-1 0-1-15,1 0-1 16,1 0 14-16,0 1-5 16,0 1-5-16,1-1 2 15,0 0-3-15,0 0-2 16,-2 3-1-16,4-3-2 0,-4 4 4 15,4-3-1-15,-1 2-2 16,1-3 1-16,3 1 0 16,0 0 0-16,-1 1-2 15,2 0 0-15,-1 0 0 16,3 0 0-16,-4 2 1 16,1-4-1-16,5 3-1 0,-2-2 1 15,0-1-1-15,2-1 1 16,2 2 0-16,-2-3 0 15,2 3 1-15,-6-4-2 16,4 2 1-16,-4-2 1 0,2 1-1 16,0 3 0-16,2-2 2 15,1 0-1-15,2 0 0 16,1-2 0-16,1 0 1 16,0 1-1-16,2-2-1 15,0 0 1-15,-2 0-1 16,-1 0 5-16,1 0-5 0,-3-1 1 15,2 2 3-15,-4 1-2 16,0 2 0-16,-2 1-1 16,2 0-1-16,-3 0 0 15,3 2 1-15,-3 0-4 16,1 2 8-16,-1-3-3 16,-1 0 0-16,-2-1 1 0,-1 2 1 15,0-2-2-15,0 0 2 16,0 4-2-16,-1-2-1 15,1 0 0-15,0-1 0 16,1 2-1-16,3-3 1 0,-3 0 1 16,5-2-1-16,-2 1 0 15,1-3-1-15,1 2 1 16,-1-1-1-16,-1 3 0 16,-2 0 0-16,0 2 0 15,-2-2 0-15,-1 1-1 0,1-3 2 16,2 0-1-16,1-1 2 15,-1-3-1-15,3 1-1 16,-1-2 0-16,3 2 1 16,-3-2-1-16,1 2 0 15,1-1 0-15,-1-1 0 16,-1 4 0-16,-2-4 0 0,2 2 1 16,-1-2-1-16,3 0 0 15,1 0 0-15,-5 0 0 16,4 0-2-16,-1 0-3 15,-1 0 4-15,0 0-1 0,-2 0 2 16,3 0 0-16,-3 0 2 16,-1-2-2-16,1 0-2 15,-2 0 4-15,-3-1-2 16,0-1 0-16,-3 1 0 16,4-2 0-16,-2 1 0 15,2-2 0-15,2 1 1 0,-3 2-2 16,4-3 1-16,-4 1 0 15,0-1-2-15,1 3-4 16,-4-4 0-16,-5 0 5 16,0 0 1-16,-5-2 1 15,-1 0 3-15,-3 0 0 0,0 0 8 16,0-2 4-16,-3 2 5 16,-4 0-9-16,-3 1-7 15,0-3-2-15,1 0 1 16,-2-2-1-16,0 1 1 0,1-2-2 15,0 1-1-15,3-1-1 16,-2-1 0-16,4 1 0 16,-3 0-6-16,3-2-6 15,-2 2 3-15,2 0 3 16,-3 0 4-16,3-1 1 16,-4 1 1-16,0 0-1 15,0 1-5-15,-2-1 1 0,-3 2 0 16,-2 1 4-16,-4-1 5 15,2-1-3-15,-7 1-1 16,-1 1 5-16,-1-2-3 0,0 2 3 16,0 1-3-16,-2 1-2 15,-2-4 0-15,1 6 1 16,-3-4-1-16,-3 1 1 16,2 1-1-16,-2 0 0 15,-3-3 1-15,3 2 0 0,-4 0 1 16,1-1 1-16,3 3 2 15,0-2 1-15,4 2 1 16,-1-2-2-16,-1 3-3 16,2 0 1-16,-5 0 0 15,2 0 1-15,-1 0-4 16,-3 0 2-16,-3-4 0 0,3 0 0 16,-4 3 0-16,-1-5 1 15,1 3-1-15,-4 0 6 16,1 1-1-16,1 2 1 15,-2 0 7-15,7-2-6 16,-2 2 2-16,4-2-5 0,2-2-1 16,2-3-3-16,0 0 0 15,0-4-1-15,-1 2 1 16,0-2-2-16,1 0 1 16,1 4-2-16,-1 1 1 15,2 3 0-15,1-1 0 0,1 4 1 16,1-4-1-16,0 0 1 15,2 1-1-15,-2-3 0 16,-1-3 0-16,1-1 0 16,2 1-1-16,1 1 1 15,1 1 0-15,1 1 0 16,1 3 0-16,2 1 0 0,2 0 0 16,-1 3-1-16,3-1 1 15,0 2 1-15,-2-1-2 16,1-2 1-16,-2-1 0 15,-1-2 0-15,-3-3-5 16,-1 3 0-16,3-3 3 0,-4 1 2 16,-1 3 0-16,-2 0 0 15,2 4-1-15,0-3 1 16,-2 3 0-16,0 1 0 16,2-2 0-16,0 2 0 15,0-3 1-15,-2 3-2 0,2-4 2 16,-2 2-2-16,0 1 2 15,-3 3-1-15,1 1-1 16,1 2-1-16,-3 0 2 16,3 0-1-16,-1 0 1 15,2 2-1-15,2 1 1 0,-1 1 1 16,1 0-2-16,3 1 1 16,0 0 0-16,0 0 0 15,2 1-1-15,2 1 2 16,3 2-2-16,-2 0-2 15,4 2 2-15,0-1-5 0,3 1 4 16,-2 0-1-16,6 2 3 16,1-1-2-16,2 1-4 15,-2 2 1-15,2 2 2 16,0 0-2-16,2 5 1 16,-1 1 1-16,1 0-2 0,1 4-1 15,-2 1-1-15,3-1 0 16,1 0 5-16,0 3 2 15,1-3-1-15,10 4-1 16,1 1 0-16,6 1-1 16,2 5 3-16,8-1-1 15,2 7-11-15,6-2-13 0,5 1-6 16,-2-5-35-16,1-10-62 16</inkml:trace>
  <inkml:trace contextRef="#ctx0" brushRef="#br0" timeOffset="59422.9379">27207 12284 205 0,'-10'0'1'0,"-2"0"31"0,4 0-10 16,4 0-5-16,3 0-5 15,1 0-8-15,0 0-15 16,7 0 10-16,4 0 3 16,3-4 2-16,6-1-3 15,5-2 0-15,4-4-2 16,7 1 1-16,5-7 1 0,2-2-2 15,7-4 4-15,4-4-1 16,6-4 4-16,2-1-3 0,3 0 0 0,3 1 1 31,6 0-1-31,1 3-3 16,3-1 1-16,-1-2-1 0,0 1 0 0,0-3 0 0,2-3 0 31,0 1 0-31,-5-1 1 0,-1 7 0 0,-6 1 2 31,-5 6-2-31,-6 2-1 16,-5 6 0-16,-8 3 0 0,-2-1 1 16,-6 3-1-16,-5 2 3 0,-2-2 4 0,-1 2-4 15,-2 1-1-15,-5 1-1 16,0 0 1-16,0 0-2 16,-4-1 0-16,0 1 1 15,-1 3 0-15,-5 0-2 0,1 2 0 16,-3 0-2-16,-1 0 2 15,-2 4 1-15,2 1 0 16,-2 1 0-16,-2 1 1 16,4 1-2-16,-2-1 2 15,-2 5-1-15,3-2 3 0,2 4-2 16,2 3-2-16,0 2 2 31,2 2-1-31,3 6 1 0,1 2-1 0,2-1 0 16,-1 2-6-16,2 3-2 0,0-1 0 15,-2 0 6-15,3 0 1 16,-2 2-5-16,-2 2 3 16,1-1 2-16,2 3-11 15,-3 1 14-15,3-1 0 16,3-1-2-16,0 0 0 16,2 2 0-16,-5 0 0 0,3-1-2 15,-2 1 0-15,-1-1 2 16,1-3 0-16,0-1-1 15,3-1 1-15,-3-3 0 16,0 2 0-16,-3 0 0 16,0-2 0-16,-3 3 0 15,-1-1-3-15,1 2 3 0,-2-1 1 16,3 1-1-16,-1 0-7 16,-1 0 11-16,-2-3-5 15,2-3 3-15,-3-3-2 16,-1-4 1-16,-2-1-1 0,-4 1-11 15,0-1-8-15,-3-1 13 16,0 3-4-16,0-2 12 16,-3-2-41-16,-7-7-42 15</inkml:trace>
  <inkml:trace contextRef="#ctx0" brushRef="#br0" timeOffset="60235.3616">27421 12314 198 0,'2'0'8'0,"1"-2"9"16,-2 2-13-16,1 0-8 0,3 2 3 15,4 6 1-15,0 0 1 16,2 3 0-16,3 2 1 15,1 1-1-15,4 0 3 16,3 6 3-16,7-3 0 16,-1 7-3-16,5 0-2 15,2-2-2-15,5 0 3 0,5-3-2 16,1-3-3-16,3 0 9 16,3-1 0-16,-2 2-5 15,6-2-1-15,2 3-1 16,-3 1 0-16,1 2-3 15,3 3 3-15,0 1-2 16,0 2 2-16,1-3 0 16,2 2 0-16,5-5 2 0,2-2-2 15,1-4 6-15,4-3 9 16,2-3-1-16,-2 4-3 16,2-5-3-16,-3 3-1 0,-2 3-5 15,-2-1 6-15,-1 5-7 16,-3 0 6-16,-2 1-4 15,-2-1-2-15,-7 2 0 16,-6-2-2-16,-1-2 1 16,-4 0 0-16,-4-4 6 15,-4 2 3-15,-4-1 0 0,-5-4-7 16,-3 2-1-16,-4-2-1 16,-7-4-11-16,-4-3-45 15,-5-2-85-15</inkml:trace>
  <inkml:trace contextRef="#ctx0" brushRef="#br0" timeOffset="60750.9443">28702 12140 289 0,'-7'-5'4'0,"-3"0"21"16,3 4-15-16,4 1 2 16,-2 1-9-16,3 10-2 15,0 5-2-15,2 6 1 16,2 8-2-16,10 2-1 0,8 7 1 16,5 3 1-16,8-3-2 15,4-3-3-15,2-6-10 16,2-10-41-16,-2-13-5 15,-3-7 24-15,-6-2 43 16,-5-15-2-16,-5-6 18 16,-6-3 2-16,-3-3-4 0,-8 1 11 15,-3-1-22-15,-5 2-20 16,-14 2 3-16,-8 7-1 16,-7 6-10-16,-10 9 14 15,-2 3-8-15,-6 7-6 16,-8 12-33-16</inkml:trace>
  <inkml:trace contextRef="#ctx0" brushRef="#br0" timeOffset="62547.7119">26730 13611 90 0,'0'-13'-10'0,"-7"1"9"16,2 0 2-16,-1-1 0 16,-1 3-1-16,0 0 2 15,-2 3 3-15,1 2 6 16,3 2 7-16,0-1 4 0,1 2 2 15,3 0 1-15,-1 2-8 16,2-2-6-16,0 2-8 16,0-1 0-16,0 1 3 15,0-3 20-15,0 3-15 0,0 0-5 16,0-1-3-16,2 1-1 16,3 0 0-16,2 0 1 15,2 0 1-15,0 0 4 16,0 0-3-16,0 0-3 15,0 0-1-15,-2 0 0 0,2 0 0 16,-2 0 3-16,1 0 4 16,4 4 0-16,1-4 2 15,3 3-1-15,4-3 4 16,2 6 1-16,4-3-6 16,1 0-5-16,2 5-1 15,1-1-2-15,4 4 2 0,-5-2-2 16,3 2 1-16,2-1-2 15,0 5 2-15,3-3-1 16,-3 2 1-16,5 2-1 16,2-1 2-16,5 0-2 15,-2 0 1-15,3-1-1 0,-1-1 0 16,0-5 0-16,-4 3-1 16,4-4 7-16,-2 2-2 15,-1 0-1-15,4 2-1 16,-1-1-1-16,5 1 1 15,-2 3 0-15,1-3 0 16,0 5-1-16,3-1-1 0,-2-1 1 16,-2 0-1-16,-3-1 1 15,0-3-1-15,-4 1 1 16,0-4-1-16,-3 0 2 16,2-1 4-16,1-1-1 15,-1-2-2-15,5 5-2 0,-2-5 0 16,1 1-1-16,2 1 1 15,-1 1 0-15,1 1-1 16,1-2 2-16,1 0-2 16,-3 1 0-16,-2-1 0 15,-3 2 0-15,-4-2 1 0,-4 1-1 16,-5 1-1-16,-2 4 1 16,-1-2-2-16,-3 2 4 15,-5-1-2-15,0-1 0 16,-5 0 0-16,1-2 0 0,-8 0-2 15,1-3 0-15,-3-1 1 16,-1 3 0-16,-2-3 0 16,0 3 2-16,-11 2 2 15,-4 5-3-15,0 0 0 16,-5 3 0-16,-6 0-4 16,4 0 5-16,-4 0 0 15,-2 1-1-15,-1-2 0 0,-5 3-1 16,-2-2 1-16,-2 2-1 15,-3 2 1-15,-2-1-3 16,-2 4 1-16,-2 0 0 16,0 4 2-16,-1 1-2 0,-2 3 2 15,-3 1-5-15,-3 0-2 16,2-2 2-16,-2 2-1 16,-4 1 5-16,1-2 1 15,1-5 0-15,-1 2 0 16,3-3 0-16,1 0 1 0,1 0 0 15,2-1 0-15,4-4 2 16,-1 0-3-16,0-1 0 16,6-2 0-16,-1-3 0 15,4-1 0-15,4-4 0 16,2-6 0-16,2-1 2 16,5-2 6-16,1 0 0 0,-1-5-5 15,5-4-2-15,-5 1-1 16,3 0 0-16,0-5-1 15,-1-2-1-15,1-3-1 16,-1-1 1-16,-1-3 1 16,1-11 6-16,-2-1 2 0,4-5 6 15,-4-4-4-15,2-1 1 16,-4-4-2-16,4 3-5 16,-4 2-1-16,2 1-1 15,0 2 4-15,4 7 3 0,-2-2-1 16,1 0 1-1,2 1 0-15,3-4 1 0,-1 1-4 16,0-4 0-16,1-2-2 16,-1-2-2-16,1 3-1 15,-1-1 0-15,-2 3 1 16,1 5-1-16,1 5 0 0,0 1 1 16,4 6 1-16,-1 1-2 15,7 6 1-15,3-1-2 16,4-1 1-16,3 3-3 15,0 3-20-15,7 5-6 16,5 3-23-16,6 4-28 16,-2 0-66-16</inkml:trace>
  <inkml:trace contextRef="#ctx0" brushRef="#br0" timeOffset="63157.0283">27580 14173 368 0,'-8'0'10'16,"1"0"1"-16,2 0-10 15,3 0 3-15,0 0-2 16,1 2-1-16,1 2-2 16,0 3 1-16,0 3-2 15,0 5 2-15,3 0 0 0,2 3 0 16,1 1 0-16,2 0 0 16,2-3-1-16,2 2 0 15,6-8-1-15,0 0-4 16,0-5 0-16,2-5 3 15,-1 0-2-15,1-5 4 16,-4-8 0-16,1-1 3 0,-5-4 3 16,1 0-6-16,-6-4-1 15,-2 3 5-15,-5-2 0 16,0-1 3-16,-5 6 1 16,-7 0 1-16,-5 5 4 0,-3 1-2 15,-2 4-5-15,-2 5 1 16,-3-1-2-16,0 2-4 15,0 3 1-15,3 12-22 16,-2 4-26-16,-9 3-105 16</inkml:trace>
  <inkml:trace contextRef="#ctx0" brushRef="#br0" timeOffset="67641.6472">18694 7099 285 0,'-3'0'17'0,"1"0"15"0,2-6-17 16,0 4-9-16,0 2-6 15,7 0 4-15,2 0 0 0,7 0-3 16,2 4-1-16,5 2-4 15,6 1-6-15,5 0 8 16,8 2 2-16,3 0 6 16,2-2-12-16,4 0 11 0,3 0-5 15,4-2 2-15,1 1 2 16,4-4 0-16,5-1 6 16,4 1-6-16,3-2-1 15,6 0-4-15,3 0 3 16,4 0-1-16,2-3-1 15,0-1 2-15,4 0-1 0,2-3-1 16,-2 2 1-16,4 1 0 16,2 2-3-16,-2 2 3 15,-3 0-1-15,-3 0 0 16,3 0-1-16,-7-1 1 16,-1 1 1-16,0 0-1 0,-3 0 1 15,3 0 0-15,-6-2 0 16,-4-1 6-16,0 1 0 15,-5 0 1-15,-4 0-1 16,-5-2-1-16,-2 4-4 16,-7-1-1-16,-8-1 1 0,-4 2-2 15,-6-2 0-15,-4 0 1 16,-7 2-1-16,-4 0 0 16,-6 0 0-16,-6 0-1 15,-6 0-14-15,-3 2-27 16,-8 3-23-16,-18 1-11 15,-13-4 15-15,-12 0-46 0</inkml:trace>
  <inkml:trace contextRef="#ctx0" brushRef="#br0" timeOffset="68282.2448">18547 7256 251 0,'-11'-9'37'0,"5"-2"-11"0,2 2 7 16,1 4-15-16,3 0-11 15,0 3-6-15,10-2-4 16,7 4-4-16,10 0 10 15,9 0-8-15,8 0 7 16,7 0-2-16,7 0-13 0,3 0-9 16,10 0 9-16,2 0 4 15,5-2 0-15,4-1 2 16,4-2 4-16,7-1 6 16,8 2-2-16,5 1-1 15,3 0 1-15,5 3 4 16,1-4-5-16,-1 4 5 0,3-4-2 15,-2 2 3-15,4 1 1 16,-2-3 2-16,2-1 2 16,0 1-3-16,-2 1-3 15,-4-3-2-15,-4-1-1 16,-4 2-1-16,-10 0 0 0,-12-1 0 16,-12 2-1-16,-13-1 0 15,-12 3 0-15,-12-1 0 16,-2 3 0-16,-8 0 1 15,0 0-2-15,-4 0-10 16,-6 2-56-16,-6-1-110 0</inkml:trace>
  <inkml:trace contextRef="#ctx0" brushRef="#br0" timeOffset="70078.9726">21652 6922 149 0,'0'0'49'0,"-2"0"-44"16,2 0-2-16,0 0-8 15,0 0-12-15,-2 0 15 16,-5 4-2-16,-1-1 3 15,-2 3 1-15,0-1-1 0,-2 2 2 16,0 2-1-16,3 0 1 16,1 2-1-16,1-1 0 15,0 3 0-15,1-2 1 16,0-1-1-16,-2 1 2 16,1-1 0-16,-1-2 4 15,1 1-1-15,-1 0-1 0,-1 0 0 16,2 0-4-16,-6-1 1 15,-1 2 0-15,-2-2 0 16,-2 3-1-16,0-4 1 16,-1 0 0-16,2-2-2 15,1 1 3-15,3-1-2 16,3 1 1-16,1-3-1 0,5-1 0 16,2 0-1-16,2-2-12 15,0 0-11-15,8 0 8 16,6 0 17-16,2-7-1 15,5-6-17-15,3 1 16 16,1-3 2-16,-1 0 14 0,0-2-10 16,-2 3 18-16,-2-2 0 15,-3 5 3-15,-2 1 12 16,-6 4-14-16,-2-1-4 16,-7 7-8-16,0 0-22 0,-9 0 0 15,-11 11 14-15,-14 1-4 16,-7 6 3-16,-15 0-18 15,-1 2 15-15,-3 1 0 16,4-3-6-16,5 0 8 16,6-4 2-16,17 0-6 0,8-3 4 15,13 0-8-15,7-4-64 16,10-7 6-16,17 0-50 16</inkml:trace>
  <inkml:trace contextRef="#ctx0" brushRef="#br0" timeOffset="71547.6605">21603 7076 256 0,'-14'-15'14'0,"2"-1"21"16,2 4-8-16,3-1-4 16,0 3-15-16,4 3-1 15,-1-1-11-15,0 1 3 16,0 0-1-16,1 2-8 0,-1-4-1 16,3 0 4-16,-1 0 4 15,2 0-2-15,0-2 3 16,2-1 8-16,6 1-6 15,4 1 5-15,3-1-1 16,4 4 0-16,4 3-15 0,-5 1-51 16,-2 0-47-16</inkml:trace>
  <inkml:trace contextRef="#ctx0" brushRef="#br0" timeOffset="76859.7241">4280 8499 62 0,'13'0'227'15,"0"0"-213"-15,1-9-14 16,7 2 1-16,3 0 6 16,7-4-1-16,3 4-3 0,8-4 2 15,5 4-2-15,8-2-1 16,-1 2-1-16,8 4 1 16,0-1-2-16,-1 2 0 15,2 2 0-15,-3 0 1 16,2 0-2-16,-1-1 0 0,1-4 17 15,0 2-8-15,1 0-1 16,-5-1-4-16,-2 1-3 16,-6-3 3-16,-7 3-2 15,-7-3-1-15,-8 1 2 16,-6 0-4-16,-8 1 0 0,-6 1-7 16,-8 1-19-16,-11 0-19 15,-16-2-57-15,-11 4-10 16</inkml:trace>
  <inkml:trace contextRef="#ctx0" brushRef="#br0" timeOffset="77140.9591">4731 8385 118 0,'-47'5'19'0,"8"-3"-7"15,10 0 7-15,6 0 5 0,9-2-7 16,2 1-5-16,9-1-2 15,3 0-4-15,0 0-7 16,17 0 7-16,10 0 7 16,8 0 9-16,17-7 1 15,9-4 1-15,10 1-10 0,2-3-3 16,3 3-2 0,-1 1-3-16,1-2-1 0,0 7-3 15,-2 1 0-15,0 3-2 16,-4 3 2-16,-4 10-16 15,-5 3-57-15,-9-3-56 16</inkml:trace>
  <inkml:trace contextRef="#ctx0" brushRef="#br0" timeOffset="78078.3969">6676 8376 92 0,'0'-14'7'15,"0"-1"-2"-15,0 1 6 0,0 2 6 16,0-1 9-16,0 2 17 16,0 1-22-16,0 2-5 15,0 1 0-15,2 4 0 16,-2-2 4-16,2-1 5 15,-1 5-10-15,1-3-5 0,2 0-7 16,4 2-3-16,4 1-2 16,3-1 4-16,7 2-4 15,7-2 5-15,7 2-1 16,6 0 0-16,6 0 0 16,4 0-1-16,5 0-1 15,2-2 2-15,5 1-4 0,2-2 4 16,2 2 0-16,3-2-2 15,7-1 0-15,1 2 1 16,7 0-1-16,4-1 0 16,1-1 1-16,3 2 0 0,-4 1-1 15,3-1 1-15,-3 2-1 16,-5-2-2-16,0 2 4 16,-2-2-1-16,0 1-1 15,-5-3 3-15,-4-2-3 16,-4 3 3-16,-5-1-1 15,-9-1-2-15,-6 2 1 0,-7-1 0 16,-9 2 0-16,-7 2-1 16,-9 0-1-16,-7 0-10 15,-4 0-8-15,-7 0-11 16,0 0-7-16,-7 0 13 16,-10 0 17-16,-10 0 6 0,-7 4-26 15,-7 1 3-15,-3 0 4 16,-9 1 11-16,-3 1-1 15,-5 0 4-15,-5 2-4 16,-7 0-5-16,-5 2 9 0,-3 1 1 16,1 1 3-1,-3-1-11-15,2 1 10 0,-1 1-18 16,1-3 1-16</inkml:trace>
  <inkml:trace contextRef="#ctx0" brushRef="#br0" timeOffset="78468.9891">7433 8365 80 0,'-53'0'22'15,"2"0"12"-15,7 0-8 16,2 0-5-16,5-3-6 16,3 1-8-16,3-2-4 15,7 1-2-15,4 1-1 16,5-2 1-16,4 1-1 16,3-1 1-16,7-3 7 0,1 3 20 15,1 1-26-15,13-2 3 16,1 1-5-16,10-1 2 15,4 1-4-15,5 3 5 16,7-3-4-16,5 0 1 0,4 2-2 16,3 1 4-16,5-5 0 15,3 1-3-15,5-1 1 16,5-1 3-16,2 0 6 16,1-1-5-16,2 0 1 15,-1-2 0-15,2 3-2 16,0-3 0-16,-1 0-1 0,-5 1 4 15,1 0 6-15,-9 0 5 16,1 0-3-16,-8 4-7 16,-9 3 9-16,-6 2-16 15,-7 0 0-15,-8 16 0 16,-13 6-38-16,-13 6-37 0,-13 6-51 16</inkml:trace>
  <inkml:trace contextRef="#ctx0" brushRef="#br0" timeOffset="80953.1845">11144 11517 218 0,'22'0'33'0,"2"0"-23"15,6 2-7-15,12-6 4 16,8 3-4-16,2-1 5 16,9 0-5-16,7 1 3 0,10-1 1 15,2 2-5-15,7 0 0 16,8 0 0-16,3 0-3 16,7 0 3-16,1 0-2 15,4-4 0-15,2-2 0 0,3 1 0 16,2-2 4-16,7 2 4 15,0-6-5-15,5 6 1 16,0-2-3-16,3-1-1 16,-3 3 1-16,-2 0-4 15,-4-1 8-15,-5 1-3 16,-11-1-2-16,-5-1 1 0,-12 1 1 16,-8-4 6-16,-8 2 0 15,-8-2-2-15,-7 4-1 16,-7-2-1-16,-8 1-2 15,-7 4 1-15,-10 1-3 0,-10 0 0 16,-3 2-6 0,-11 0-32-16,-3 0-23 15,-17 6 8-15,-15 2 30 0,-14 3 5 16,-19 0-11-16,-12-1-40 16</inkml:trace>
  <inkml:trace contextRef="#ctx0" brushRef="#br0" timeOffset="81562.5129">10626 11651 302 0,'-5'-14'11'0,"5"-4"1"0,2 2-7 16,13 2 0-16,11 3-9 15,4 0 9-15,11 1-11 16,5-1 12-16,8 4-7 16,7 1-7-16,3 1 11 15,10 1-8-15,7 4 4 0,2 0 0 16,7 0 3-16,3 0-2 16,6 0-1-16,1 2-5 15,5-2 3-15,7 0 3 16,5 0 1-16,5 0 1 15,2-4-2-15,5 1 1 0,0-4 1 16,2 2-3-16,-1-3 1 16,-1 1 1-16,-5-2-2 15,0-2 0-15,-5 1 3 16,-1-1 0-16,-5-1 1 16,-3-3 15-16,-6 1-14 0,-1-2 1 15,-12 2-1-15,-7-1 0 16,-12 3-1-16,-7 3 2 15,-12 2-3-15,-8 3-1 16,-5 4 0-16,-8 0-3 16,-8 13-20-16,-11 3-57 0,-10 3-46 15</inkml:trace>
  <inkml:trace contextRef="#ctx0" brushRef="#br0" timeOffset="85296.6369">12968 8167 281 0,'5'-10'-27'16,"2"-3"44"-16,1 2-4 15,4 0 15-15,3 1-19 16,6 1-2-16,4 2-5 0,4 0-1 15,5 1-2-15,4 3 1 16,0 3-17-16,1 0 2 16,0 0-4-16,2 0 14 15,0 2 2-15,0 2 1 16,2 2 0-16,3 3 2 0,5-2-3 16,7 0 1-16,4 0 4 15,7-1 2-15,4-1-4 16,3 1 1-16,0-3-1 15,6 2-5-15,-2-2 9 16,3 0-3-16,-2-2-1 0,1 2-5 16,1-2 5-16,-2 1 1 15,3-2-2-15,-2 0 7 16,5 0 2-16,1-2-3 16,2 2 1-16,3-5 4 15,-1-1-4-15,3-1 0 16,2 0-3-16,-2-1 4 0,0 0 2 15,3 1-8-15,-1-3 0 16,1 0 0-16,-1 3-1 16,0-2 2-16,-2-1-1 15,-4 0-1-15,-1 4 0 0,-3-3 0 16,-9 2 0-16,3-1 3 16,-7-4 2-16,-4 4 1 15,-5 2 1-15,-6-2-4 16,-6 3 0-16,0 2-2 15,-6 1-1-15,-6 0 0 16,-4 1 0-16,1-1 0 0,-4 1 0 16,-4-3-1-16,-4 0-1 15,1-2 1-15,-9-1 1 16,1 0-1-16,-2-3 2 16,-3 1 0-16,1-4-1 15,-1-3 0-15,0-2-2 0,-3-2 3 16,-2-2 0-16,2-3 3 15,-4 0 3-15,0-2-1 16,0 0 0-16,1-4 0 16,-3 2 0-16,-2-2 0 15,1 1-3-15,-2-1-1 0,-2 3 1 16,0-1-3-16,-7 3-4 16,-2 1 8-16,-4-2-4 15,-1 4 2-15,-1 1-2 16,-4 1 1-16,-3-1-2 0,-3 3 1 15,-4 1-1 1,-3-2 0-16,-9 4-2 0,-1 2 3 16,-4 1 0-16,-5 1 0 15,-5 3 0-15,-2 2-1 16,-8 0 0-16,2 1-1 16,-8 3 2-16,1-1-2 15,-9 1-1-15,-1-1 4 0,1 2-4 16,0 1 3-16,-3-1 1 15,0 2-2-15,-2 0 1 16,-3 0 0-16,2 0-25 16,0 0 33-16,0 0-6 15,-1 0-2-15,1 0 1 0,2 2-2 16,-2 1 1-16,0 1 1 16,-1-1-1-16,-1 1-1 15,0-2 4-15,3 1-5 16,0 1 2-16,0-1-7 15,7 1 0-15,2 0-1 0,4-3 1 16,4 3-1-16,3-1 1 16,0 1-6-16,6 3 2 15,2-4 8-15,5 3 1 16,0-1 0-16,5 2 4 16,4 3-1-16,2-2-2 0,2 3 1 15,0 3 1-15,3 1-1 16,2-1-1-16,2 2-1 15,1 0 0-15,3 4 0 16,-3-2 2-16,2 3-2 16,1 4 1-16,-1 0 1 0,3 3 0 15,0 5-1-15,3 0 1 16,1 1 0-16,8 2-1 16,3 3 1-16,7-3 1 15,4 5 4-15,5-5-6 16,14 8 2-16,4 3 2 0,4 1 0 15,7 5-1-15,6 2-1 16,3 6 2-16,2 5-28 16,1-2-49-16,-2-3-91 15</inkml:trace>
  <inkml:trace contextRef="#ctx0" brushRef="#br0" timeOffset="86812.1398">17432 10697 210 0,'0'-21'-5'0,"5"0"17"16,7 0-2-16,2 0 16 0,-1 1-15 15,8-1-3-15,0 3 3 16,5-1-2-16,3 1 2 16,6-2-1-16,4 2 3 15,12-3 3-15,4 1-8 16,6 0-3-16,0 1-3 0,5-5 0 15,-2 4 0-15,-7-2-3 16,-3 2 2-16,-7-1 1 16,-13 3-2-16,-9 5 0 15,-9 7 1-15,-9 0 0 16,-7 6-3-16,-10 0-28 16,-16 7-8-16,-8 7 26 0,-14 8 8 15,-9 4-6-15,-4 3 2 16,-2 2 2-16,-3 1-1 15,6 0 5-15,3 0 1 16,6-2 2-16,7 1-2 16,3-3 2-16,11-3-1 0,6-5 0 15,9 0 0-15,6-8 1 16,5-5-1-16,4-5 15 16,6-2 8-16,8 0 25 15,9-7-21-15,6-7-21 0,8-7 0 16,9 2-2-1,2-2-2-15,6-3-2 0,0 3 1 16,2 3 0-16,-3 4-9 16,-8 4-34-16,-9 5-26 15,-14 5-15-15,-15 0-44 16</inkml:trace>
  <inkml:trace contextRef="#ctx0" brushRef="#br0" timeOffset="87718.3286">17928 10456 105 0,'-9'4'21'15,"4"-4"-5"-15,1 0-12 0,0 1 0 16,0-1-4-16,1 2 3 15,-1-2-1-15,1 0 2 16,1 0 3-16,0 0 1 16,2 0 2-16,0 0 12 15,0 0-6-15,9-5-6 0,4-4 0 16,6-2-6-16,5-2 1 16,1 1-1-16,2-4 0 15,-1-2 1-15,1-1 1 16,0-5 2-16,-1 1 0 15,1-4 3-15,-4-3-6 16,-2 0-1-16,-1-4 0 0,-1 0-3 16,-5-1 2-16,-4 1 4 15,-4-2-5-15,-4 0-4 16,-2 2 8-16,0 2-5 16,-3 0 2-16,-7 3 1 0,-1 4-5 15,-2 4 1-15,-1 3 0 16,-1 4 1-16,-2 3-2 15,-1 2-8-15,-3 6-1 16,-3 3 2-16,-3 0 3 16,-5 3 2-16,-2 12-4 15,-7 2 3-15,-4 6-10 16,-6 6 8-16,1 5 2 0,-2 5 5 16,2 6 1-16,5 5-2 15,2 5-3-15,6 7 3 16,10 5 0-16,3 1-2 15,9 3 5-15,10-2-3 16,5-3-1-16,2-7 1 0,19-2 0 16,6-8-2-16,11-9 2 15,3-6 0-15,8-3-2 16,7-6-2-16,0-6-14 0,0-1-30 16,2-8-23-16</inkml:trace>
  <inkml:trace contextRef="#ctx0" brushRef="#br0" timeOffset="88671.3735">19449 11346 224 0,'0'0'16'16,"14"-4"-15"-16,6 1-10 0,11-1 22 15,10 2-13-15,7 0 1 16,11 2-1-16,10 0 3 16,8 0-3-16,4 0-1 15,9 0 7-15,3 0-5 0,2 0-1 16,4 0 1-16,6 0-1 16,5 0-1-16,2 0 2 15,5 2 3-15,6-2 0 16,5 6 2-16,3-3-2 15,1 4-1-15,-1-1-1 16,-1-1 6-16,-4-1-5 0,-1-4-1 16,-8 0 1-16,-1 0 0 15,-4 0 1-15,-6-2 1 16,-5-3 0-16,-3-1 4 16,-2 1-5-16,-7-2-3 15,-2 1 0-15,-11 3 0 16,-13-1-1-16,-7 3-2 0,-17 1-1 15,-6 0 3-15,-15 3-13 16,-6 10-14-16,-6 1 0 16,-6 4-34-16,-9-2-11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5:17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8908 7265 93 0,'3'-13'33'0,"-3"1"-2"15,2-3 2-15,-2 5-10 16,2-3 1-16,0 2-11 16,0 5-3-16,2-4 7 0,-1 5-13 15,4 2-1-15,2-1 0 16,7 4-2-16,2 0 0 16,5 0 0-16,3 2 0 15,2 5-1-15,5 2 0 16,-1-4 0-16,7 2 0 0,3-3 0 15,6 0 4-15,6-4 0 16,5 0 1-16,4-2-2 16,4 2 0-16,-1 0-1 15,0 0-1-15,1-2-1 16,0-2 1-16,-3 1 0 16,1-2-2-16,-4 1 3 0,-4-2-1 15,-4 3 3-15,-9 1-1 16,-5 2-2-16,-5 0 0 15,-12 0-1-15,-7 9-2 16,-10 3-46-16,-5-1-52 16</inkml:trace>
  <inkml:trace contextRef="#ctx0" brushRef="#br0" timeOffset="968.6826">8522 10704 264 0,'0'0'51'0,"0"0"-35"16,0-4-5-16,0 3-4 16,4 1-2-16,6 0-3 15,7 0 0-15,5 0-1 16,12 0 0-16,6 0-1 16,8-3-2-16,10-4 0 0,3 0 0 15,7-3-1-15,3-4 0 16,2 3-2-16,3-6 3 15,2 2 1-15,2-4 1 16,2-2-1-16,1 1 2 16,1 1 0-16,-1-4-1 0,3 6-5 15,-3-4 12-15,-2 6-7 16,-3 1 0-16,0 3 0 16,-10 5-1-16,-3 2 1 15,-11 4-33-15,-15 0-62 16,-9 8-56-16</inkml:trace>
  <inkml:trace contextRef="#ctx0" brushRef="#br0" timeOffset="7984.0193">12681 7183 221 0,'-22'0'47'0,"6"0"-50"16,1 0 3-16,5-2-1 16,0 2-1-16,5 0 2 15,3 0 0-15,2 2-5 0,0 5-6 16,7-2 20-16,10 2 1 16,7 0 6-16,8 1 1 15,9-3 0-15,6-2-5 16,8-1-5-16,4-2 1 0,6 0-5 15,2 0 1-15,-1 0 3 16,1 0-4-16,-1 0 2 16,-5 0 3-16,-2 0-2 15,-6 2 0-15,-4 4-2 16,-3-3 0-16,-9 4-2 16,-3 0 0-16,-1 2-2 15,-1 2 0-15,-2 2 0 0,3-1-18 16,-1 0-14-16,2-1-24 15,-4-6-68-15</inkml:trace>
  <inkml:trace contextRef="#ctx0" brushRef="#br0" timeOffset="8327.7452">14354 7301 278 0,'4'0'58'16,"-1"-4"-21"-16,1-3-16 0,3 2-7 15,4-1-11-15,3 1-3 16,8-1 1-16,5-1-2 15,7-2 1-15,3-2 1 16,9-1 0-16,3-2-1 16,4-2 1-16,1 0 0 15,2-2-1-15,0 0 0 0,-5 2 0 16,1 3 1-16,-6 3-1 16,-2 6 0-16,-10 4-3 15,-10 4-35-15,-14 10-51 0,-10 2-113 16</inkml:trace>
  <inkml:trace contextRef="#ctx0" brushRef="#br0" timeOffset="9233.9294">11641 10443 228 0,'-5'0'78'0,"3"0"-41"16,0 0-1-16,2 0-21 15,0 0-8-15,0 0-6 16,0 0-1-16,4 0-4 16,10 0-2-16,6 0 7 15,7 0 0-15,7 0 1 0,5 0-2 16,5 0 0-16,0-3 0 16,5-1 1-16,1-1 1 15,4-1 1-15,2-2 3 16,0 1 5-16,3-4-3 15,-1 0-1-15,0 1-1 16,-2 0-2-16,-2 0-1 0,-6 1-1 16,-3 2-1-16,-6 0 0 15,-8 1-1-15,-6 3 1 16,-5-1-1-16,-6 2 0 16,1 2 1-16,-3 0-2 0,7 0 2 15,3 0 1-15,9 0 0 16,6 0-1-16,0 0 0 15,6 0 0-15,-1 0 1 16,2 0-4-16,-1-3 0 16,-1-1 0-16,-1-3 2 15,0 0 0-15,2-2-1 0,-2 2 1 16,0-2 0-16,1 0 1 16,3 0-1-16,0-1-1 15,0 0 1-15,3 2-2 16,-5 3-8-16,-2 0-14 0,-9 2-35 15,-13-2-88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5:55.6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11865 6435 33 0,'0'-8'10'0,"0"-2"32"0,0 2-18 16,0-1-4-16,2 1-9 15,0 0 1-15,2 1 1 16,-2 0 0-16,3-1 16 16,-3-1-16-16,3 2-2 0,4 0 2 15,2-2-11-15,3 2-2 16,3 0-2-16,2 0 3 15,4 1-1-15,3 1 1 16,-3 2 0-16,6 1 2 16,-1 0 0-16,1 0-1 15,1 2 2-15,2 0 4 16,1 0-4-16,5 0 1 0,0 0 2 16,3 0-2-16,2 0 4 15,3 0-5-15,3 2-2 16,3 0 1-16,0 0 1 15,7-2-1-15,1 0 0 16,6 0-1-16,0 0 3 0,5 1-2 16,2-1-1-16,1 0 0 15,0 0-2-15,3 0 1 16,0 2-1-16,2-2 1 16,4 2-1-16,0 0 0 0,0 3 1 15,5-2-2-15,0 3 2 16,1-1-2-16,-3 2 2 15,4 0-1-15,1 1 0 16,1-1 1-16,0-1-2 16,6-3 1-16,-1 0 1 15,0-1 0-15,0-2 6 0,0 0 0 16,7 0 0-16,-3 0 0 16,5 0-4-16,0 0 1 15,1-2-2-15,-1-1-2 16,-2 1 2-16,4 1-2 15,-2-2 1-15,0 2-1 0,2 1 0 16,-6 0 0-16,2 0 0 16,-2 0 1-16,-5 0-1 15,0 0 0-15,-1 0 0 16,-3 0 0-16,-1 0 0 16,-5 0 1-16,1 0-1 0,0 0 0 15,-1 0 0-15,-2 0 0 16,-4 0 0-16,2 0 1 15,-1 0-2-15,-6-6 2 16,-6 3-2-16,-4-5 2 16,-5 1-1-16,-6 0 0 15,-1 0 1-15,-2-1 6 0,-4-2 3 16,1 2-4-16,-3 0-3 16,-6 1-1-16,-2 2-1 15,-4 2 0-15,-4 3-1 16,-4 0-2-16,-6 1-24 15,-10 6-29-15,-10 0-81 0</inkml:trace>
  <inkml:trace contextRef="#ctx0" brushRef="#br0" timeOffset="2843.5501">5828 7409 127 0,'-12'-10'-1'0,"0"-5"17"15,4 1 12-15,-1 0-2 16,4-1 19-16,-2 1-11 0,1-2-18 16,2 0 0-16,1 2 3 15,3 3-5-15,0 2-8 16,0 0-4-16,10 4-5 16,3-1 4-16,5 5 0 15,4 1 0-15,3 0-1 0,2 0 0 16,5 0 1-16,0 0-1 15,6 3 0-15,6 1 0 16,4-2 2-16,6 0-2 16,5-2 2-16,4 0-1 15,1 0 0-15,4 0-1 16,-1 0 0-16,2 1 1 0,0 1-1 16,3 1-1-16,-1 1 2 15,4 2-1-15,0-3 0 16,1-1 0-16,-1-2 1 15,2 0-2-15,-3 0 2 16,2-2-7-16,-2-3 14 0,3-4-7 16,-3 0 0-16,1 0-1 15,-2 2 0-15,-7 0 2 16,-3 1-2-16,-4 5 0 16,-9 1 0-16,-5 3-12 15,-11 8-67-15,-12 1-57 0</inkml:trace>
  <inkml:trace contextRef="#ctx0" brushRef="#br0" timeOffset="5187.1776">14088 7434 183 0,'0'0'-6'15,"0"-5"53"-15,0 0-22 16,0-1 0-16,4 2-11 15,5 1-9-15,2 1-5 16,5 0 6-16,0 1-4 0,2 1-2 16,4 0 0-16,1-2 0 15,2 2 0-15,4 0 0 16,0 0 0-16,3-2 0 16,2 2 1-16,3-1-1 15,5 1 0-15,1-2 1 16,4 0-1-16,3-2 0 15,4 2 0-15,0-1-2 0,2-1 5 16,1 1-3-16,4-3 1 16,0 3-1-16,3-2 1 15,2 1 0-15,2-2-1 16,0 3 3-16,5-2-2 0,3-1-1 16,1 1 1-16,0-2 1 15,2 1-2-15,0-1 0 16,2 2 1-16,-2-1-1 15,0 1 1-15,-2 2 4 16,3 1-1-16,-4-2 1 0,2 2-4 16,0 2 3-16,0-1-3 15,2-1 2-15,0 0-1 16,-1 1 0-16,0-1-1 16,0 0 0-16,-4 0 0 15,1 0 0-15,1 2 0 16,-5-2 0-16,0 2-1 0,1 0 1 15,-1 0 0-15,0-1-1 16,-1 1 2-16,0 0-4 16,-3-2 4-16,-2 2-2 15,2 0 1-15,-3 0-2 0,0 0 2 16,-1 0-1 0,2 0 0-16,-2 0 0 0,1 0 0 15,1 0-1-15,-3 2 2 16,3-2-1-16,-5 1-1 15,0-1 2-15,-1 0 0 16,-3 0-1-16,1 0 0 0,-1 0 1 16,-2 0 1-16,1 0-1 15,0 0 3-15,2 0-4 16,-6 0 1-16,-1 0 0 16,0 0-1-16,-5 0 0 15,1 0 3-15,-6 0-3 0,-5 0 1 16,-1 2-1-16,-4 2 0 15,-4 0 0-15,0-1 0 16,1 2 0-16,-1 1 0 16,-4 4-3-16,-4 1-14 15,1-2-18-15,-6 3-8 0,-6-2-45 16,-3-2-36-16</inkml:trace>
  <inkml:trace contextRef="#ctx0" brushRef="#br0" timeOffset="6733.9708">21138 7470 139 0,'-17'0'36'0,"0"0"-18"16,3-7 18-16,1 1-16 0,4 1-2 16,1 0-7-16,2 1 0 15,3 0-2-15,0 3-2 16,3-1 1-16,0 2-7 15,10 0-11-15,7 0 7 16,3 0 12-16,9 0-6 0,3 2-1 16,6-1 0-16,1 3 1 15,3-2-3-15,1 0 3 16,6-2-2-16,0 2 1 16,5 1-1-16,7-1 2 15,2 1-3-15,5-1 1 16,5 3-1-16,0-1 1 0,6 0-1 15,-2 1 0-15,6-1 0 16,2-1 1-16,0 1-1 16,5-3-1-16,5 1 3 15,5 0-1-15,3 0 3 0,3-2-2 16,0 0 3-16,6 0 0 16,-3 0-1-16,1 0-1 15,-3 0 2-15,7 0-4 16,-7 0 3-16,1-2 0 15,-4-2 2-15,3 1 1 16,-7-1 0-16,-5 3 2 0,2-5-4 16,-6 3 0-16,-6 1 0 15,-10 0-1-15,-9 0-3 16,-12 2 1-16,-8 0-1 16,-16 0-2-16,-11 8 1 15,-13 0-29-15,-10-2-53 0,-25-6-98 16</inkml:trace>
  <inkml:trace contextRef="#ctx0" brushRef="#br0" timeOffset="8469.0665">21041 7727 146 0,'-9'-6'-1'0,"4"-1"21"16,0-4-5-16,3 4 0 15,-2 0-7-15,4 0-8 0,0-1 1 16,0 0-3-16,0-1 2 16,0 0-7-16,0 0 5 15,0 1 2-15,0 1 0 16,0-4 0-16,0 4 2 15,0-1 9-15,2 1 14 0,0 2-13 16,0 0-4-16,0-1-4 16,1 2-1-16,-3 1 3 15,2-1-3-15,-2 1 3 16,2-1 4-16,3 1 2 16,2-4-3-16,6-4-3 15,4 2-3-15,7-5 0 0,5-2 0 16,3 0 1-16,4-4-2 15,-4 0 3-15,-1 3-1 16,-3-1 6-16,-2-2 3 16,-3 4-1-16,-7 2-5 15,-1 3-2-15,-5 2-2 0,-1 0-2 16,-3 6-1-16,1 1-9 16,2 2-34-16,0 0-19 15,2-2-53-15</inkml:trace>
  <inkml:trace contextRef="#ctx0" brushRef="#br0" timeOffset="9250.3088">21993 7714 158 0,'5'-8'22'0,"0"-5"-6"0,3 2 22 15,1-5-25-15,5 0-5 16,4-2 1-16,2-1-3 15,3-6-1-15,6-2 1 16,0 2 2-16,1-4 4 0,1 3 2 16,1 1-1-16,-5-2-2 15,2 4-2-15,-6 1-4 16,-1 5-1-16,-8 2-2 16,-2 3 0-16,-4 3-2 15,-4 3 0-15,-4 5-13 16,0 1-26-16,0 0-72 15,0 0-36-15</inkml:trace>
  <inkml:trace contextRef="#ctx0" brushRef="#br0" timeOffset="9765.9453">23001 7691 209 0,'-6'0'37'0,"5"0"-2"16,1-10-6-16,0-3-11 15,0-3-4-15,7-5-1 16,3-4 0-16,5-4-5 16,-1 1 1-16,4-3-3 15,0 4-1-15,2 2-4 16,2 2 0-16,-2 5-2 0,4 0-16 15,0 4-18-15,3 2-43 16,-2 1-19-16,1-3-20 16</inkml:trace>
  <inkml:trace contextRef="#ctx0" brushRef="#br0" timeOffset="10094.0088">23651 7691 291 0,'5'-7'-13'0,"2"-13"46"0,2-3-10 15,4-2-2-15,3-5-5 16,5 0-5-16,3-4 0 16,3 0-1-16,0 5-5 15,-2 1-3-15,1 6-1 0,-2 3-1 16,-2 4 1-16,1 7-9 16,-2 2-31-16,-3 1-65 15,-5 1-81-15</inkml:trace>
  <inkml:trace contextRef="#ctx0" brushRef="#br0" timeOffset="11703.2572">28989 7461 167 0,'-4'0'52'16,"3"0"-17"-16,1 0-14 15,0 0-8-15,1-2 3 16,11 0-15-16,0-1 3 0,6 0 0 16,3-1-2-16,8 0 0 15,5 2 0-15,8-1 0 16,8-1 0-16,5-1 0 15,8-2-1-15,3-1 3 16,5 1-3-16,-3-3 6 0,-5-1 0 16,-5 2 3-16,-7 0-2 15,-9 4-3-15,-11-2-2 16,-9 3-1-16,-5 3-1 16,-7-1-1-16,-2 2-1 15,-6 0 0-15,-2 0-5 16,0 0-5-16,-2 3-6 0,-15 2 9 15,-6 5 2-15,-11-2-1 16,-9 5-12-16,-9 0-15 16,-9 0 2-16,1 2-21 15,1-1 20-15,5-1 25 16,4-1 8-16,7-1 5 0,5-2 11 16,6 0 0-16,7-4-1 15,5-1-4-15,7-1 17 16,5-1-9-16,6-2 18 15,2 0 14-15,18-4-13 16,18-4-23-16,15-3-8 0,20 0-2 16,17 0-1-16,13 4-2 15,8 7-1-15,-3 2-1 16,-6 14-14-16,-13 2-82 16,-21-2-173-16</inkml:trace>
  <inkml:trace contextRef="#ctx0" brushRef="#br0" timeOffset="15687.4714">3634 8711 140 0,'17'0'6'16,"-2"0"-1"-16,5 0 2 0,3 0 4 15,9-5 0-15,3-4-1 16,4-3 3-16,2-3 2 16,1 1 1-16,-1-2-5 15,-5 0-1-15,2 2-1 16,-8 1 10-16,-5 3-11 15,-3 0-1-15,-4 4-2 0,-7 0-2 16,-4 4-2-16,-2 2 1 16,-5 0-6-16,0 0-12 15,-5 0 13-15,-9 6 1 16,-3 2-1-16,-6 2-5 16,-4-1-1-16,-2 1 0 0,-2-1 5 15,1 0 3-15,-1-2 1 16,1 2-1-16,-1 0 2 15,4 2 2-15,-4-2-2 16,4 1-1-16,3 3 0 16,3-2 0-16,5-1 0 15,6-1-1-15,8 0-17 16,2-2-39-16,2-2 9 0,11-3-36 16</inkml:trace>
  <inkml:trace contextRef="#ctx0" brushRef="#br0" timeOffset="20609.1928">8867 9539 213 0,'0'-14'-15'0,"0"-3"37"16,0 5-5-16,0 4 6 15,1-2-11-15,8 4-13 16,4 2 4-16,1 0-5 0,6 1 2 15,1 0 3-15,6 2-6 16,4-3 4-16,1 2 1 16,5-1-2-16,0-1 1 15,1 3-4-15,4-2 5 0,2 1-2 16,-1 2 0-16,4-2 1 16,-3 2 4-16,5 0-3 15,-1 0 0-15,-1 0 2 16,-2 0-3-16,0 3-1 15,-2-2 1-15,2 2-1 16,-4-3 1-16,-3 1-1 0,-1-1 1 16,-4 0-1-16,0 0-1 15,-7 2 1-15,-1 0 0 16,-3-2 1-16,-5 2-6 16,-3-1 0-16,-4-1 1 15,-3 0 4-15,-1 0-2 0,-4 0 3 16,0 0-1-16,-2 0-1 15,0 0 2-15,-4 0 5 16,-5 0-4-16,-5 0 0 16,-5 0 2-16,-6 0-1 15,1 0-1-15,-9 0-6 0,-2 0 8 16,1 2-4-16,-7 2 0 16,2 0 0-16,-3 1 1 15,3 0-1-15,-2 0 0 16,4 1 1-16,-4 1-1 15,4 0 0-15,-4 0 0 0,1-2 1 16,0 1-1-16,1 1 0 16,3-2 0-16,1-1 1 15,4-1-1-15,2 1 1 16,4-2-1-16,3 2 0 16,7 1 0-16,0-2-1 15,6 6-1-15,7 0-29 0,2 2-31 16,0-1 9-16,11 0-33 15</inkml:trace>
  <inkml:trace contextRef="#ctx0" brushRef="#br0" timeOffset="22765.3001">16834 9696 178 0,'0'0'20'0,"0"0"0"16,0 0-19-16,9 0-1 15,2 0 3-15,5 0 4 16,0-2 8-16,2 0 5 15,4 0-1-15,1 2-9 16,2-1 6-16,0 1-9 16,6 0-4-16,1 0-1 15,6 0 1-15,2 0-1 0,2 0 2 16,3 0-1-16,4 0 3 16,0 1 0-16,4-1-1 15,3 2-1-15,1-2-1 16,6 4-1-16,-4-2 0 15,9 1-2-15,-1 1 2 0,5-1-2 16,0 1 0-16,1-1 0 16,3-1 0-16,2 0 0 15,4 0 1-15,-1-1-1 16,1 2 0-16,-1-2 1 0,2 1-1 16,2 0 0-16,0 0 0 15,3-1 1-15,2 1-1 16,-2-2 0-16,0 2 2 15,-1-2-1-15,1 2-1 16,-1-2 0-16,1 0 0 16,2 0 1-16,0 0-1 0,0 0 0 15,-1 0 0-15,1 0 0 16,-4 0 0-16,2 0 1 16,-5 1-1-16,-2-1 0 15,-3 0 0-15,2 0 0 0,-5 0 1 16,1 0-1-1,-7-3 0-15,1-1 3 0,-4-1 0 16,1-2-1-16,-4 1 2 16,-1 1 1-16,2-2 0 15,-3 2 0-15,-4-1 1 16,-1 1-3-16,0 0-1 0,-6 3-1 16,-5 0 0-16,0 0 0 15,-4 2-2-15,-5 0 2 16,1 0-2-16,-3 6-4 15,-3 2-17-15,-2 2-14 16,-6-2-49-16,-8-4-88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6:32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3179 6452 227 0,'0'0'-32'0,"0"-2"52"16,0-4-11-16,0 3-2 15,2 0-6-15,8 0 1 16,4 2-1-16,6-1 0 16,5-2 1-16,3 3-2 15,4-5 2-15,7 1-2 0,0-4 1 16,4 2-1-16,2-1-1 16,1 0 3-16,8 1-2 15,0 1 2-15,4 3-1 16,0 1 0-16,1 2-1 15,-1 0 0-15,0 0 0 0,-4 0 1 16,0 0-1-16,-8 0 0 16,-4 0 1-16,-6 0-1 15,-4 5-1-15,-6 6 1 16,-5 2-1-16,-5 4-17 16,-11-1-29-16,-5 0-87 15</inkml:trace>
  <inkml:trace contextRef="#ctx0" brushRef="#br0" timeOffset="5812.2123">8911 7391 251 0,'-7'-16'54'0,"0"-3"-27"0,2 6-12 15,2-1-6-15,1 3-2 16,2 0-6-16,0 3 0 15,0 2-3-15,12 1 3 16,4 2-6-16,7-1 4 16,6 2-16-16,7 0 12 0,9 2 11 15,3 0-4-15,4 0-1 16,4 0-2-16,5 0 1 16,-3 0-3-16,1 0 1 15,1 0 3-15,1 0-14 16,-3 0 16-16,3 4 11 0,-2 1-14 15,1 0 1-15,-3 3-2 16,-2-3-13-16,-8 0-2 16,-3-1 14-16,-6-2-4 15,-11 0 1-15,-5-1 8 16,-9 1 0-16,-4 0-5 0,-9 1-6 16,0 1-18-16,-7 0 5 15,-10-1 25-15,-3-1 1 16,-7 1-5-16,-7-1 1 15,0-2 0-15,-4 0 2 16,-4 2-2-16,-4-2-1 16,-6 2 0-16,-4 2 3 0,-5-3-6 15,-2 3-4-15,0-1 7 16,2 3-2-16,2-1 2 16,4-1 2-16,4 3-1 15,2 2 0-15,3 2-1 16,-1 1 0-16,2 6 0 0,2 5-3 15,5-2-62-15,-1-1-84 16</inkml:trace>
  <inkml:trace contextRef="#ctx0" brushRef="#br0" timeOffset="9233.9444">17463 7388 72 0,'13'-2'16'0,"1"-5"7"16,-1 3 1-16,2 1-6 15,-2-1-3-15,1 1-5 16,2-1-4-16,-1 2 1 16,-1 0-4-16,4 1-1 0,0 1 0 15,3 0-2-15,5 0 0 16,-1 0 0-16,2 0 2 16,4 0-2-16,1 0 0 15,2 0 0-15,-2 0 1 16,4 0-1-16,2 1 1 15,-3-1-1-15,5 2 1 16,0-2-1-16,2 0 2 0,7 2-2 16,1-2 1-16,4 2 0 15,2-2 0-15,3 4 1 16,4-4 3-16,-2 1-1 0,2 1 0 16,0-2 0-16,-4 2 0 15,0-2 1-15,-4 0 0 16,-6 0 1-16,0 0 2 15,-8 0-2-15,-5 0-2 16,-4 0-1-16,-7 0-2 16,-1 3 0-16,-4 4-2 15,-3 1-1-15,-2 3-16 0,-2 1-24 16,-5-3-7-16,2 0-23 16</inkml:trace>
  <inkml:trace contextRef="#ctx0" brushRef="#br0" timeOffset="10218.2649">23331 7306 19 0,'0'0'114'16,"0"0"-99"-16,4 0-5 16,4 0-2-16,11-2-4 15,2 0-3-15,9 2 12 16,8 0-7-16,5 0-3 15,5 0 8-15,-1 0-7 16,6 0 1-16,0 0 16 0,5 0-18 16,3 0-2-16,3 0 2 15,12 0-3-15,9 0-1 16,2 0-2-16,6 2-5 16,7 1-13-16,4 1 22 15,1 0-2-15,5-1-9 16,2 1 3-16,-1-2-4 0,-1 1 7 15,-2-1-3-15,-3 0 1 16,-1-2 11-16,-2 0-4 16,1 0 2-16,-3-4 8 15,2-1 4-15,-7-4 1 0,2 0-2 16,-9 0-2-16,-1 0-5 16,-2 2-1-16,-9-2-1 15,2 2-1-15,-7 1-2 16,-8 1-1-16,-7 0-1 15,-7 1 2-15,-8 2-2 16,-7 2 0-16,-4 0-3 0,-6 4 3 16,-8 8-28-16,-5-2-28 15,-9-3-58-15</inkml:trace>
  <inkml:trace contextRef="#ctx0" brushRef="#br0" timeOffset="12483.6888">22741 12068 378 0,'-3'-24'11'0,"-1"2"1"0,3 6-2 15,-3 3 2-15,3 8-6 16,1 3-4-16,0 1 0 16,0 1-3-16,0 1-2 15,0 16-4-15,0 13 6 0,1 12 1 16,6 19 3-16,6 18-3 16,0 17-2-16,0 9 4 15,2 14 3-15,-1 8 3 16,3 4 1-16,-5 1 5 15,1-6 2-15,-1-1-2 0,2-7-9 16,-4-4-1-16,-1-7-3 16,-1-7 0-16,-8-7-1 15,0-6-17-15,-14-10-34 16,-11-20-54-16,-5-29-130 16</inkml:trace>
  <inkml:trace contextRef="#ctx0" brushRef="#br0" timeOffset="13327.3795">22593 12028 392 0,'61'-35'-8'0,"7"2"9"16,17 2 3-16,12 3-3 16,10-1 0-16,12-2 0 0,6 4-7 15,12-4 14-15,5-1-6 16,7 3 0-16,9 1 1 15,0 1-3-15,4 1 3 16,1-3-2-16,0 2 2 16,-5 2-1-16,-2 0 4 0,-7 2 2 15,-10 3 0-15,-8 2-3 16,-11 4 4-16,-11 7-4 16,-11 3-1-16,-11 4-2 15,-5 2-2-15,-13 14 1 0,-6 9-3 16,-2 9 1-1,-5 12 1-15,0 11-3 0,-4 11 1 16,-4 6 1-16,1 9 1 16,-8 6-1-16,-3 4 1 15,-4 0-1-15,-7 3 1 16,0 4 0-16,-2-3 1 0,-1-3 0 16,-4-3 0-16,1 0-1 15,-1-4 1-15,-3-7-1 16,-4 3 0-16,-4-4-3 15,-4-3 0-15,-5-1 4 16,-3-7-3-16,-11-2 2 0,-8-6-1 16,-7-2-9-16,-3-4-4 15,-9 0-6-15,-6-4-2 16,-7-2-4-16,-4-4-2 16,-12-2-22-16,-8-3 6 15,-9-9 18-15,-11-1 16 0,-12-4 8 16,-11-4 6-16,-9-3 3 15,-13-4 4-15,-6 3-4 16,-9-3-3-16,0 2-2 16,0-4-1-16,-1 4 3 15,3 0 8-15,6 2 18 16,5 2-5-16,2 1-11 0,2 2-6 16,5 1-3-16,3-1-4 15,5 2-1-15,3-2 0 16,6-3 0-16,7 1-3 15,7-7-7-15,13-3-5 16,7-6-19-16,21-5-6 0,14-1-35 16</inkml:trace>
  <inkml:trace contextRef="#ctx0" brushRef="#br0" timeOffset="13764.8503">23915 11888 414 0,'9'-45'-3'0,"-1"5"15"16,-1 8-6-16,-2 8 4 0,0 12-5 16,-2 10-2-16,1 2-7 15,-2 21-13-15,3 11 12 16,2 14 3-16,1 13-13 16,0 16 16-16,1 9 0 0,6 14-2 15,-5 9 2-15,4 11 0 16,3 5-2-16,3 6 1 15,1 3 0-15,1 0 1 16,3-2 1-16,2-3 3 16,2-5-1-16,0-10 1 15,1-1 1-15,4-9-4 0,-1-5 0 16,-1-7-2-16,-2-4 1 16,-4-9-5-16,-4-15-50 15,-7-15-47-15,-6-22-59 16</inkml:trace>
  <inkml:trace contextRef="#ctx0" brushRef="#br0" timeOffset="14202.3077">24752 11744 503 0,'10'0'-60'15,"2"0"58"-15,3 10-7 16,-1 21 6-16,6 12 4 15,2 12-1-15,0 11 0 0,0 8 0 16,0 7 1-16,0 9-1 16,1 9 1-16,0 5-1 15,3 1 1-15,1 5-1 16,-2 1 1-16,7 1 1 16,-1-5 0-16,1 1-2 0,0-3 0 15,1-9-1-15,-3-5 3 16,-5-4-2-16,-4-7 1 15,-2-5-1-15,-11-3-3 16,-2-8-27-16,-6-7-42 16,-6-18-56-16,-9-14-52 15</inkml:trace>
  <inkml:trace contextRef="#ctx0" brushRef="#br0" timeOffset="14671.0677">22471 13153 438 0,'27'-25'-85'0,"14"-7"92"16,13 0 2-16,21 1-8 16,17 1 1-16,18 0 14 15,14-4-11-15,17 0 0 16,17-2 1-16,16 2-4 15,16-1 5-15,19 1-6 0,8 1 0 16,4 0-4-16,6-1-5 16,1-4 6-16,-10 1-4 15,-6-6 7-15,-8-1 8 0,-11 1-5 16,-16 1 9-16,-19 9-7 16,-21 6-4-16,-20 9 4 15,-23 9-5-15,-23 9-10 16,-20 0-8-16,-22 16-22 15,-22 6-57-15,-11-1-16 16</inkml:trace>
  <inkml:trace contextRef="#ctx0" brushRef="#br0" timeOffset="15170.9873">22719 13727 396 0,'0'0'0'0,"3"-12"10"15,11-5-8-15,10 2 1 16,5 0 1-16,10 1 3 16,10 0-6-16,12-1 1 15,10-2 2-15,19-1-2 16,16-2-2-16,19 1 1 0,12-5-1 15,16 1 1-15,7-2-3 16,4 2-17-16,4-3-2 16,-3 5 4-16,1-4 6 15,-1 3 12-15,-4-4 4 0,-3 2-4 16,1-4 1-16,-9 6-2 16,-5 0 3-16,-6 4-3 15,-15 6-2-15,-13 6-12 16,-16 5-30-16,-19 1-28 15,-24-3-69-15</inkml:trace>
  <inkml:trace contextRef="#ctx0" brushRef="#br0" timeOffset="16170.9301">25211 13339 21 0,'16'0'215'0,"4"-5"-211"15,7-5 3-15,5 1 1 16,8 0 5-16,9 0 4 0,4-4-10 15,8 3-4-15,2 0 4 16,3-3-3-16,5 4-5 16,-5 0-7-16,0 2-5 15,2 0 12-15,-2 0 0 0,0 1 0 16,0 1 4-16,1 0-5 16,-5-1-9-16,-1 3 9 15,-6 3 10-15,-4 0-21 16,-6 0-20-16,-7 0-33 15,-9-5-74-15</inkml:trace>
  <inkml:trace contextRef="#ctx0" brushRef="#br0" timeOffset="16577.1849">24374 13187 22 0,'16'-13'28'15,"-2"1"-33"-15,1 1 5 16,-4 0 0-16,0 1 0 16,-1-1-2-16,1 0-4 0,2-1-31 15</inkml:trace>
  <inkml:trace contextRef="#ctx0" brushRef="#br0" timeOffset="17639.5591">24531 13046 36 0,'3'-4'25'16,"-1"1"1"-16,-2-1 5 15,0 1-1-15,0 1-10 0,0 0-8 16,0 1-2-16,0-1-5 16,0-2 0-16,0 2-2 15,2 0-1-15,1 0 0 16,-3 1 0-16,2-1 0 16,-2 2 0-16,2 0-1 15,-2-2-2-15,0 2 2 0,0 0 4 16,0 0 3-16,0 0-6 15,0-2-2-15,-4 1 2 16,3-1 1-16,-1-2 30 16,0 1-8-16,2 1-1 0,-2 0-7 15,2-2-6-15,-1 3-7 16,-1-1-3-16,2 0-1 16,-3 2 0-16,3-2-1 15,-2 2-4-15,2 0 0 16,0 0 2-16,0 0 0 0,0 0-12 15,0 0-19-15,0 0-21 16,0 0 37-16,0 2 0 16,-1 0-2-16,-1 0-1 15,-3-1 9-15,-1 1 9 16,1-2 3-16,0 0 4 16,1 0 5-16,0 0 12 15,2 0 7-15,1 0 0 0,-1 0 6 16,2 0-24-16,0 0-6 15,-2 0-2-15,2-2-1 16,0 2 0-16,0 0 0 0,0 0-3 16,0 0 2-16,0 0-1 15,0 0-1-15,0-1 1 16,0-3 13-16,2 2-13 16,1-1 8-16,-1 0 1 15,0-1 4-15,-2 2-3 16,2 0-1-16,-2 0-5 0,0 2-3 15,2-2 0-15,-2 2-1 16,0 0-6-16,2-1-2 16,-2 1-2-16,0-2 6 15,2 0 2-15,-2 0 1 16,0 2 2-16,2-1 2 16,-2 1 0-16,0 0 2 0,0 0 0 15,0 0 0-15,0 0-2 16,0 0 6-16,0 0 3 15,0 0 3-15,0-2-2 0,0 2-5 16,0 0-7-16,0 0-2 16,0 0 0-16,0 0-4 15,0 0 3-15,0 0 1 16,0 2-3-16,-4 3 2 16,-4 0 1-16,-1 3 0 15,-3 0 0-15,-3-1 1 0,1 3 2 16,3 2 0-16,1-2 0 15,1 3-1-15,1 2 0 16,3 0 0-16,3 2 0 16,0-3 0-16,2 2-1 15,4-4-1-15,11-4-3 0,4-1 1 16,8-7 7-16,9 0 0 16,2-9-5-16,5-3 8 15,-2-6-6-15,-1 0-4 16,-6 0 13-16,-4 1-7 15,-8-2-2-15,-8 5 0 0,-7 1 0 16,-7 2-5-16,-3 4-1 16,-15 4-1-16,-9 3 8 15,-5 0-14-15,-5 3-10 16,-2 8 0-16,3 3-8 16,2 3-3-16,7 0 11 0,5 1-1 15,8 0-17-15</inkml:trace>
  <inkml:trace contextRef="#ctx0" brushRef="#br0" timeOffset="17873.9304">24638 13212 346 0,'0'0'18'0,"0"0"-5"15,0 0-10-15,0 2-5 16,-2 6 0-16,2 5 2 16,-1 3 0-16,1 4 0 15,0-1 0-15,0 3-2 16,0-4-9-16,3 3-13 16,2-4-39-16,-3-11-24 15,0-3-29-15</inkml:trace>
  <inkml:trace contextRef="#ctx0" brushRef="#br0" timeOffset="18045.7928">24595 13297 68 0,'6'-5'266'16,"4"-4"-258"-16,8-2-10 15,3 3 5-15,6 0-3 16,4 5 2-16,1 1-11 0,-3 2-48 15,-9 0-33-15,-6 0-39 16</inkml:trace>
  <inkml:trace contextRef="#ctx0" brushRef="#br0" timeOffset="18233.3057">24591 13319 283 0,'-12'10'16'0,"-2"-3"-9"15,-1 3-9-15,-2 2-7 16,-7 2 9-16,-1 4 2 16,-4-2-2-16,2 0-2 0,0 0-17 15,9-7-29-15,5-4 1 16,8-5-81-16</inkml:trace>
  <inkml:trace contextRef="#ctx0" brushRef="#br0" timeOffset="19109.5992">24451 12942 99 0,'-3'9'4'0,"-2"-5"12"0,1-4 41 16,0-5 77-16,-1-12-105 16,-1-6-5-16,-2-5 1 15,-4-8-10-15,2-5-4 16,-2-4-3-16,-3-1-3 0,4-6 0 16,-4-1 4-16,3-1-2 15,2 3 2-15,0 1-4 16,3 3-3-16,-1 8 4 15,2 5 0-15,-2 9-1 16,3 6-4-16,2 4-2 0,-1 8 0 16,2 5-10-16,1 2-33 15,-1 4-68-15,0 8 17 16,2-1 20-16,-3-2-67 16</inkml:trace>
  <inkml:trace contextRef="#ctx0" brushRef="#br0" timeOffset="19422.0652">24100 12473 238 0,'-20'14'31'0,"3"-7"-13"0,5-5 6 16,7 0 5-16,3-2-12 16,0-4 18-16,2-10-18 15,0-2-16-15,0-7-2 16,2-6 3-16,5-3-2 15,2-1 1-15,2-2 2 16,3 0-4-16,1-1-4 0,4 0 9 16,1 3-7-16,2 2 9 15,1 5-2-15,-2 5-3 16,0 9-1-16,1 5-1 16,-2 7 3-16,2 11-13 15,-1 14-15-15,4 8-1 0,4 9-10 16,2 8-11-16,3 5-33 15,1-2 17-15,2 1-40 16</inkml:trace>
  <inkml:trace contextRef="#ctx0" brushRef="#br0" timeOffset="19734.5617">24850 12925 165 0,'0'14'14'15,"0"-5"-11"-15,0 0 2 16,2 1 0-16,8-2 3 16,12-3 18-16,12 0 16 0,12-3 0 15,8 0-9-15,11-2-18 16,7 0-12-16,7-7-1 15,0-2-1-15,1-2-1 16,-3-1 0-16,-9 1 1 16,-7 2-2-16,-9 0-15 15,-11 2-22-15,-16 1 1 0,-6 1-10 16,-16 2 0-16,-3-2-27 16</inkml:trace>
  <inkml:trace contextRef="#ctx0" brushRef="#br0" timeOffset="19953.2939">25366 12907 242 0,'-31'0'-21'16,"8"-4"36"-16,3-6 8 15,9 4-3-15,6-1 13 16,5 2-10-16,5-1-15 16,15 1-18-16,6-1 12 15,7 3-6-15,5 3 8 0,6 0 1 16,-4 0-15-16,-2 7-16 15,-4 6-14-15,-3 2-10 16,-12 3 3-16,-10 2-4 16,-9 2-52-16</inkml:trace>
  <inkml:trace contextRef="#ctx0" brushRef="#br0" timeOffset="20593.8589">24017 13265 338 0,'19'-21'1'0,"1"-1"6"16,-3 6-2-16,-2 4 1 15,-3 5-3-15,-7 3-3 16,-5 4-4-16,-8 0-22 15,-16 7 32-15,-8 6-1 0,-14 3-5 16,-8 2-1-16,-9 1 0 16,-5 1 1-16,-5-2 0 15,-5 2 1-15,5-6-1 16,2 0 0-16,7 0 0 0,9-1-15 16,8-3-19-16,13-3-9 15,7-1 3-15,13-4-1 16,8-2 3-16,6 0 24 15,6-10-9-15,6-2 19 16,10-4 8-16,-7-1 1 16,5-4-3-16,-1 0-2 0,-4 2 5 15,0-1 17-15,-6 4 5 16,-5 4 5-16,-4 6 18 16,0 6-3-16,-9 0-37 15,-10 4 1-15,-2 8-9 16,1 6 2-16,0 3 14 0,8 4-11 15,7 1-2-15,5 3-5 16,19 2-3-16,12 1-15 16,12-2-25-16,9-3-15 15,11-6-8-15</inkml:trace>
  <inkml:trace contextRef="#ctx0" brushRef="#br0" timeOffset="20875.1361">24724 13318 321 0,'0'0'52'0,"0"-3"-36"15,0 2 3-15,0 1-8 16,0 7-14-16,0 12 5 0,0 9-2 15,0 6 1-15,0 8 0 16,4 7-1-16,1-1 0 16,2 2-1-16,-1-3-2 15,1-5-17-15,-5-4-10 0,-2-9-20 16,0-4-11-16,-9-9-10 16,-9-7 3-16</inkml:trace>
  <inkml:trace contextRef="#ctx0" brushRef="#br0" timeOffset="21109.4583">24401 13703 284 0,'-9'0'47'15,"4"0"-21"-15,5 5-27 16,0 7 1-16,7 4 1 16,8 3 7-16,4-2-5 15,6-1 2-15,7-6-2 16,1-1 7-16,2-5-10 0,7-4 8 15,-1 0-1-15,4-13-1 16,7-6 3-16,-1-5-2 16,0-4-3-16,0 1-1 15,0-3-3-15,-7 3 0 0,-7-1-33 16,-4-3-88-16,-10-2-88 16</inkml:trace>
  <inkml:trace contextRef="#ctx0" brushRef="#br0" timeOffset="25954.0224">25755 12762 289 0,'0'0'2'0,"-4"-4"11"15,3 1-7-15,1 1-1 16,-2 2-2-16,-2 0-4 16,-1 0-10-16,-2 11 7 15,-1 0 3-15,0 5 0 0,-3 5 0 16,3 2 1-16,3 2 1 15,1 0-1-15,4 0 1 16,0-2 0-16,0-3-1 16,0-2 0-16,0-9 0 15,4-2 0-15,-2-4-1 0,-2-3 14 16,0-1 18-16,0-8-13 16,0-4-5-16,-2-3 0 15,-3 0 0-15,0-2-2 16,-2 1-3-16,0 0-5 15,2 1-2-15,-2 6-1 0,0 3-4 16,-1 5-33-16,-4 0-30 16,2 1-78-16</inkml:trace>
  <inkml:trace contextRef="#ctx0" brushRef="#br0" timeOffset="26094.6492">25771 12775 349 0,'2'0'10'0,"-2"-4"-14"15,4-1-87-15,1-1-36 16</inkml:trace>
  <inkml:trace contextRef="#ctx0" brushRef="#br0" timeOffset="26360.2929">25985 12712 335 0,'9'7'-11'0,"-2"-3"17"16,2 1-6-16,0 4 0 15,0 4 0-15,0 3 0 0,0 3 0 16,-4 6-2-16,1 0 2 15,-1 2 2-15,-3-4-5 16,-1-3 6-16,3-4-3 16,4-5-7-16,4-6-12 0,5-3 2 15,5-2-6-15,3-6-34 16,6-12-18-16</inkml:trace>
  <inkml:trace contextRef="#ctx0" brushRef="#br0" timeOffset="26516.5175">26331 12712 354 0,'9'0'15'0,"4"0"-2"15,3 0-11-15,1 4-4 16,-5 5 2-16,-4 1-2 16,-8 5-19-16,-7 1-40 0,-21 0-36 15,-17 0-33-15</inkml:trace>
  <inkml:trace contextRef="#ctx0" brushRef="#br0" timeOffset="26641.4744">26084 12767 363 0,'35'-34'0'15,"13"-8"14"-15,0-1-9 16,13 0-2-16,-6 5-6 16,1 0-5-16,-15 0-26 15,-12 2-49-15,-17 0-55 16</inkml:trace>
  <inkml:trace contextRef="#ctx0" brushRef="#br0" timeOffset="27250.8357">24363 11949 241 0,'-14'-5'-10'15,"-2"-3"26"-15,4 5-6 16,-2 3 3-16,4 0-7 15,1 7-4-15,0 6 1 16,3 0-1-16,5 4 2 0,1-3-1 16,0 3-3-16,5-8 0 15,8 1 0-15,1-7 5 16,6-3-8-16,-1 0 10 16,1-7-1-16,2-6-1 15,-6-3-1-15,-3 1 5 0,-6-2-1 16,-7 2 7-16,-4 0 0 15,-12 3-7-15,-7 1-3 16,-4 2 1-16,0 2-4 16,-2 1 4-16,6 4-6 15,5 2-1-15,5 0-7 16,6 0-37-16,7 0-34 0,0 0 2 16,9 0-1-16</inkml:trace>
  <inkml:trace contextRef="#ctx0" brushRef="#br0" timeOffset="27375.7954">24322 11878 84 0,'4'-7'70'16,"-1"-3"8"-16,-3 3-21 0,2-1-14 16,0 2-21-16,1 1-16 15,1-1-6-15,2 3-18 16,-1-2-42-16,0-2-43 16,1-6-9-16</inkml:trace>
  <inkml:trace contextRef="#ctx0" brushRef="#br0" timeOffset="27563.2809">24441 11672 324 0,'2'-7'33'15,"3"6"-5"-15,0 1-22 0,2 0-5 16,5 7 0-16,-4 4-1 16,1 3 0-16,-2 0-1 15,-3 2 1-15,-4 0-3 16,0-2-16-16,-8 2-8 0,-6-3-41 15,-2-4-15-15,2-7 6 16,5-2-19-16</inkml:trace>
  <inkml:trace contextRef="#ctx0" brushRef="#br0" timeOffset="27703.8977">24521 11610 102 0,'10'-13'63'15,"0"5"18"-15,-1 2-34 16,0 5-19-16,0 1-16 15,0 0-10-15,1 1-1 16,2 7-4-16,-3-5-66 16,-2-3-50-16</inkml:trace>
  <inkml:trace contextRef="#ctx0" brushRef="#br0" timeOffset="27844.5245">24563 11407 451 0,'-15'-31'-38'0,"1"-1"61"15,1 0-4-15,6 9-6 0,4 3-4 16,3 6-8-16,7 3-5 16,11 2-36-16,6 2-34 15,0-3-77-15</inkml:trace>
  <inkml:trace contextRef="#ctx0" brushRef="#br0" timeOffset="28516.3461">23008 13472 174 0,'3'14'27'0,"2"0"-27"0,5-13 0 16,-1-1 13-16,3 0-3 16,3 0 4-16,-3-4 10 15,-1-7-4-15,0-1 0 16,-4 0 2-16,0 0-1 15,-6-2-6-15,-1 0 3 16,0 1 1-16,0 4-6 0,-1-1-9 16,-6 0 0-16,0 4-6 15,1 3 2-15,5 1-14 16,-3 1-17-16,4 1-23 16,0 0-60-16,4 0 60 15,3-7-75-15</inkml:trace>
  <inkml:trace contextRef="#ctx0" brushRef="#br0" timeOffset="28641.3472">23250 13269 205 0,'4'-5'40'0,"-4"-1"13"16,0 1-27-16,0 3-10 0,0 2-9 16,0 0-9-16,3-4-52 15,4-1-78-15,1-4 29 16</inkml:trace>
  <inkml:trace contextRef="#ctx0" brushRef="#br0" timeOffset="28813.205">23417 13135 310 0,'1'7'35'0,"4"2"-37"15,-2 4 3-15,1 1-1 0,1 4 1 16,-3 0-2-16,0-2-12 15,-2 0-28-15,0-4-13 16,0-5-2-16,-2-4-25 16</inkml:trace>
  <inkml:trace contextRef="#ctx0" brushRef="#br0" timeOffset="28969.4821">23460 13108 203 0,'9'-19'24'0,"0"1"40"16,0 5-16-16,4 5-26 15,-1 2-13-15,1 6-6 0,-1 0-4 16,-2 2-1-16,-7 10-36 16,-3 2-23-16,0-1-33 15,-11-2-8-15</inkml:trace>
  <inkml:trace contextRef="#ctx0" brushRef="#br0" timeOffset="29063.1751">23505 13071 170 0,'10'-24'8'0,"5"-1"6"16,9 1 10-16,5-1-16 15,3 0-12-15,2 2-27 16,0 1-40-16</inkml:trace>
  <inkml:trace contextRef="#ctx0" brushRef="#br0" timeOffset="29625.6515">24782 13720 148 0,'5'-2'9'0,"-1"-3"-1"16,-1 0 3-16,1 0 5 0,-3 2-1 15,1 0 2-15,-2-1 5 16,2 1 5-16,-2 3-14 16,0 0 5-16,0 0-18 15,3 1 6-15,0 8-5 16,2 2-1-16,1 1 1 16,1-1 0-16,1 0-1 0,4-3 0 15,-2-2-1-15,5-4 1 16,-3-2-3-16,0 0 6 15,0-8-1-15,-4-4-1 16,-2 0-2-16,-5-1 2 0,-1-1-1 16,-3 0-6-16,-8-4 7 15,-3 4 2-15,-2 1-3 16,-4 4-1-16,2 2-22 16,2 3-55-16,2 1-8 15</inkml:trace>
  <inkml:trace contextRef="#ctx0" brushRef="#br0" timeOffset="29969.3725">24965 13559 196 0,'2'2'151'0,"-2"-2"-110"0,0 0-23 15,0 0-13-15,0 0-4 16,0 4-3-16,5-1-1 15,2 1-3-15,0 1-2 16,6 2-1-16,-4-1-11 16,1-1-4-16,0-2-15 0,-3 0 15 15,-2-2 24-15,-3-1 7 16,0 0-6-16,-1 0 4 16,-1 0 25-16,0 0-5 15,0 0-16-15,4-5-6 16,4-1-1-16,8-2 2 0,7-3-6 15,6-2 0-15,10-3 1 16,8-3 2-16,6-1-2 16,2-4-16-16,-1 0-78 15,-6-10-115-15</inkml:trace>
  <inkml:trace contextRef="#ctx0" brushRef="#br0" timeOffset="32141.084">15588 9548 207 0,'-9'0'84'0,"4"0"-72"15,1-5-3-15,3 1 2 16,-2 2-3-16,3-2-1 0,0 3-5 16,0-1-2-16,6 0 3 15,1 0 0-15,5-2-4 16,3 3 6-16,1-1-7 15,6-1 5-15,3 0 1 0,5-2-5 16,3 4 11-16,4-1-5 16,2-2-1-16,3 4-3 15,6-1-2-15,3-3 6 16,5 4-3-16,5-3 0 16,5 3 0-16,2-3 0 15,5 2-2-15,5 1 2 16,5 0-4-16,1 0 4 0,4 0-2 15,2 0-1-15,1 0 1 16,-1 0 1-16,3-1-1 16,-1-1 2-16,1-2 2 15,4-2 3-15,2 1-3 16,2 0 1-16,-4-3-2 0,-5 1-3 16,-4 0 6-16,-8 1-6 15,-9 0 2-15,-5-1 1 16,-9 1-3-16,-7 3 1 0,-6 0 0 15,-5 1-1-15,-10 1 0 16,-2-2 0-16,-10 3-2 16,-2 0 1-16,-6 0-15 15,-9 0-7-15,-2 0-29 16,-21 0-9-16,-13 7 52 16,-15-2-49-16,-13 1-13 15,-8-1-56-15</inkml:trace>
  <inkml:trace contextRef="#ctx0" brushRef="#br0" timeOffset="32594.1776">15898 9563 201 0,'-8'0'-9'16,"2"0"46"-16,6-1-2 16,0-3 5-16,11 1-44 0,7-1 8 15,9-1 4-15,7 2-8 16,7-1 0-16,12 0 13 15,4-1-4-15,13 1 3 16,8-1-1-16,9 0-3 16,8 2-3-16,11-3-3 15,3 2-2-15,7-1 1 0,0 0 1 16,7-2-2-16,-6-4 1 16,2 0 0-16,-2 0-1 15,0-2 8-15,-7-1 5 16,0 2 0-16,-3 1-5 0,-8 2-4 15,-10 3-2-15,-7 4-2 16,-9 2-1-16,-12 0 1 16,-13 12-19-16,-10 8-13 15,-13 2-25-15,-12-1-68 16</inkml:trace>
  <inkml:trace contextRef="#ctx0" brushRef="#br0" timeOffset="33500.3543">16125 9238 101 0,'-6'0'35'15,"2"0"-8"-15,3 0-2 16,1 1-9-16,-2-1-9 16,2 0-3-16,0 1 2 15,0 2-1-15,11 0-5 0,2-1 14 16,5 2-1-16,6 0-7 15,5 0-1-15,10-1-8 16,2 0 2-16,5-1 9 16,6-2-6-16,7 0 7 15,9 0 1-15,7 0 2 0,1 0-3 16,13 0-3-16,0 0-5 16,5-4 0-16,1 1 0 15,-4-1-1-15,5-1 1 16,-8 1-1-16,-2-4 1 15,-6 4 5-15,-6-1 7 16,-7-1 0-16,-10 3-6 0,-9 3-4 16,-4 0-3-16,-8 0 0 15,-4 10-9-15,-7 2-13 16,-4 7-12-16,-11 0-38 16,-10 3-45-16</inkml:trace>
  <inkml:trace contextRef="#ctx0" brushRef="#br0" timeOffset="35468.9945">17340 9202 305 0,'0'-12'-3'0,"0"-1"33"16,0 0-13-16,0 1 9 15,2 0-8-15,2 4-5 0,1 0-7 16,4-3-2-16,5 4-6 15,5 1-1-15,3-1-17 16,4 3-7-16,-1-1-3 16,-1 3-7-16,-4 1 7 15,-6 1-2-15,-4 0 28 16,-8 1 2-16,-2 9-8 0,-14 2 10 16,-8 4 7-16,-12 4 3 15,-3 1 10-15,-1 0-11 16,4-4 2-16,9-3 1 15,10-6 2-15,8 0-6 16,7-6-13-16,2-1 0 16,16-1 0-16,9 0-19 0,7-5-33 15,5-16-89-15</inkml:trace>
  <inkml:trace contextRef="#ctx0" brushRef="#br0" timeOffset="40531.211">5210 10586 136 0,'7'-6'-8'0,"0"-2"28"15,-1 1-6-15,5-3 1 16,2 4-3-16,-2-1-3 16,2 1-1-16,6-1-3 0,-1 2 1 15,0-2-3-15,3 1 1 16,3-1 0-16,-1 2 0 15,7-2 0-15,-1 3 1 16,5-1-3-16,3 0 0 16,2-1 17-16,-2 2-18 0,1 4 1 15,2-1-2-15,-4 1 0 16,-4 0 1-16,0 0-1 16,-3 1-1-16,-2 5 1 15,-4-1 1-15,-1 1-1 16,-2-3 1-16,-5-1-1 15,0 1 0-15,-4 1 0 0,-4-2 0 16,1-1 0-16,-5 1-1 16,-1 0-9-16,-2-1 6 15,0 2-5-15,0-1 5 16,-10-1 6-16,-2 1 0 16,-4-2-1-16,-4 0-3 0,-3 0 6 15,-3 0-3-15,1 0-1 16,-3 0 4-16,-2-3-1 15,-1-2 0-15,-1 4 0 16,-5-1-1-16,3 0 1 0,0 1-2 16,-2 1 0-16,4 0 0 15,0-2 1-15,3 2 9 16,2 0-9-16,5 0-1 16,1 0 0-16,3 8-1 15,2 4-2-15,1 3-19 16,1 3-15-16,3 0-39 0</inkml:trace>
  <inkml:trace contextRef="#ctx0" brushRef="#br0" timeOffset="42970.8736">24545 13119 274 0,'-4'-16'12'16,"-1"-5"-1"-16,0 3-6 0,0 1 9 15,4 2-7-15,-1-2-4 16,2 0 5-16,0 1 5 15,0-1 0-15,0 2-4 16,0 4-2-16,0 0 2 16,0 6-7-16,0 1 0 0,0 4-1 15,-5 0-4-15,-9 0-14 16,-8 8 12-16,-7 4 3 16,0 0 0-16,-3 4 2 15,2 0 2-15,2-1-2 16,9 4 0-16,3-1 0 15,7 2-2-15,4 3 0 0,5 0 0 16,0 4 2-16,9 2-2 16,6-3 2-16,5 5-1 15,2-3-3-15,5-1 4 16,1-2 4-16,1-4-5 16,3-3-12-16,-1-7 14 0,-3-3-7 15,-2-4 7-15,-1-4-2 16,-5 0 5-16,-1-6 3 15,-2-5 10-15,-3-6 2 16,1 1-3-16,-5-6 1 16,-1 2-3-16,-3-4-6 0,-1-1 0 15,-3-1 5-15,-2-1-3 16,0 2-1-16,0-2 1 16,0 2 0-16,0 5-5 15,0 2-3-15,0 1-2 16,-2 4 1-16,-5 3 0 15,-4 1-2-15,-3 5-1 0,-6 0-14 16,-4 3 3-16,-5 1 4 16,-3 0 6-16,3 5 0 15,-1 4 6-15,4 5-3 16,-1 1-2-16,5 4 2 0,0 7-3 16,6-3 1-16,0 7-5 15,5-2-1-15,4 1-5 16,4-1-1-16,3-3 8 15,0-3-2-15,16-5 1 16,5-2-4-16,2-1 6 0,6-8-3 16,3-1 1-16,-3-3 4 15,-2-2-5-15,-7 0 6 16,-4-7 7-16,-3-7-1 16,-6-7 4-16,-5-2 12 15,-2-3-3-15,-2-1 2 16,-9-4-17-16,-5 1 6 0,0 3-6 15,-4 4-3-15,4 8 0 16,1 2 2-16,0 7-9 16,-2 6-30-16,3 0-43 15,-1 6-50-15</inkml:trace>
  <inkml:trace contextRef="#ctx0" brushRef="#br0" timeOffset="45220.716">22870 12140 295 0,'-12'-24'-20'0,"4"-1"43"0,2 9-8 16,1 6 2-16,1 6-14 16,0 3-1-16,3 1-3 15,-1 0-3-15,0 1-15 16,2 10 13-16,-2 2 3 15,1 2 3-15,-1 5 0 0,0 3 0 16,2 0 0-16,-2 5-1 16,2 3 0-16,0 1 0 15,0 5 5-15,-1 3-4 16,1 3 1-16,-4 3-1 16,2 4 1-16,1 2-1 0,-4 2-1 15,2 4 2-15,-1 3-1 16,4 3 0-16,0 2 1 15,0 4-2-15,10 5 2 16,2 2-3-16,2 3 2 16,1-4 3-16,-1 2-3 15,-3 0 2-15,-2-4-2 0,-2-1 0 16,-4-5 0-16,-3-2 0 16,4-1 2-16,-4-5 4 15,0-1 0-15,3-4 1 16,-3-1-1-16,3-4 3 0,2-2-1 15,0-3-1-15,2-5-2 16,0 2 0-16,1-5-3 16,-1-1 0-16,0-2-1 15,-2-1 0-15,-1 0-1 16,-1-4 1-16,0-5 0 16,-1-3 0-16,0-4-1 0,-1-5 1 15,5-3-1-15,0-5 1 16,3-3 2-16,8-1 16 15,3 0-9-15,7-3-3 16,10-8-3-16,8-3-3 16,7-4-3-16,13-1 6 0,5-4 9 15,11-1-11-15,7-1 0 16,5 0-1-16,4 2 0 16,3 3-1-16,3 3 0 15,-1-1 0-15,2 3-1 16,1 1 0-16,-3 1-3 15,2 3 4-15,2 1 1 0,2-2 0 16,1 4-2-16,2-2 1 16,4 2 1-16,1 0 0 15,1 0-1-15,-3-4 1 16,-1 0-1-16,-3 0 0 16,-6-1 0-16,-7 2 1 0,-11 0 4 15,-9 3 2-15,-8 4-2 16,-6-1-4-16,-6 4-1 15,-4 0 1-15,2 0-1 16,-3 0 0-16,-2 6-1 16,-3-1 1-16,-5-2-1 0,-3 3-1 15,-13-4-2-15,-4-2-2 16,-7 0 5-16,-5 0 3 16,-3 0-4-16,-3-6 4 15,-1 1-1-15,2-4 7 16,-2 2-5-16,0-4-1 0,3 2-2 15,-1-3 0-15,0-3 0 16,0 1 0-16,3-4-1 16,-3-1 1-16,1-6-2 15,-5-2-2-15,1-3 4 16,-2-1 0-16,0-3 2 0,0-1 0 16,0-3-1-16,0 1 0 15,0-1-1-15,0-3 1 16,0 2-1-16,2 2 0 15,1 0 0-15,1-4 1 16,-1 1-1-16,-3 0-1 16,0-7 0-16,-5-3-3 0,-4 1-1 15,-1-2 3-15,-3-2 5 16,1 3-3-16,1-2 2 16,-2-2-1-16,1 5 0 15,0-1-1-15,-1-1 2 16,0 3-2-16,-1 2 0 0,0-3 1 15,-3 3-1-15,3-2 0 16,-3 0 1-16,2-2-1 16,0 3 0-16,1 1 0 15,1 3 0-15,-1 2 15 16,-1 0-16-16,3 2 1 0,-3 1 0 16,1-1 0-16,2 2 1 15,-1 1-1-15,-1 4 0 16,1 0 0-16,1 4 0 15,1 1 1-15,-2 2-1 16,4 2 0-16,1 2 0 0,-2-2 0 16,3 3 0-16,-3 0 0 15,0 2-1-15,3 0 1 16,-4 0 0-16,2 7-5 16,-2-3 0-16,1 2 2 0,-3 1-1 15,-1 1 1-15,-1-1 2 16,-1 2-1-16,0-2 2 15,-3 4-1-15,-2-2 1 16,0 2 0-16,-2 0 1 16,-2 0-1-16,-4 1 0 15,-2 3-6-15,-1 0-4 16,-5-2-1-16,-5 5 5 0,-4-1-1 16,-3-1 3-16,-3 0 0 15,-2 0 1-15,-2 1 0 16,-1-1 2-16,-3 0-1 15,3 2 2-15,-3 0 0 16,1 0 2-16,-2 0-2 0,0 2 0 16,-4 5 0-16,-4 4 0 15,-3 1 0-15,-4 3 0 16,-1 0 0-16,-4 3 0 16,-5-1 0-16,0 0 0 0,-2 3 0 15,0 0 1-15,-3 1-2 16,4 0 2-16,-1 1-1 15,4 0 0-15,0-1 0 16,-4 0 0-16,3-2 0 16,-5 2 0-16,0-2 0 15,-1 2 0-15,-1 1 0 0,-1-4 0 16,-1 6 0-16,1-1 0 16,0 0 1-16,-1-1-1 15,3 2-1-15,1-4 1 16,4 2 1-16,7-1-1 15,6-3-9-15,4 2 13 0,9-2-4 16,6 1 0-16,3 1-8 16,8 2-33-16,6-1-22 15,7-5-40-15</inkml:trace>
  <inkml:trace contextRef="#ctx0" brushRef="#br0" timeOffset="45970.6993">23325 12641 359 0,'5'0'38'0,"1"0"-39"16,7 0-6-16,7 0-27 16,9 0 11-16,5 5-11 15,7 2-37-15,2-5-21 0</inkml:trace>
  <inkml:trace contextRef="#ctx0" brushRef="#br0" timeOffset="46236.2894">24502 12447 347 0,'2'0'17'0,"3"-12"-16"15,7 6-11-15,5 0-40 16,4 0-47-16,6-2-10 16</inkml:trace>
  <inkml:trace contextRef="#ctx0" brushRef="#br0" timeOffset="46470.6629">25290 12170 408 0,'2'-4'40'16,"4"-10"-25"-16,-1 5-11 15,-3 7-3-15,1 2-4 16,-1 0-37-16,1 11-5 16,-1 3 8-16,-2 6-21 0,0-1-33 15,-10-1-4-15</inkml:trace>
  <inkml:trace contextRef="#ctx0" brushRef="#br0" timeOffset="46814.3376">23076 13452 330 0,'-2'0'57'0,"2"-6"-45"16,0-4-10-16,3 3 0 15,16 4-11-15,9-1-27 0,6 3-8 16,11-5-28-16,7-3-13 16</inkml:trace>
  <inkml:trace contextRef="#ctx0" brushRef="#br0" timeOffset="47048.7098">24358 13224 374 0,'10'0'48'0,"-4"-6"-40"16,7-4-8-16,1 8-1 15,9 2-8-15,4 0-14 0,9 4 1 16,5 4-20-16,6-2-29 15,2-2-36-15</inkml:trace>
  <inkml:trace contextRef="#ctx0" brushRef="#br0" timeOffset="47267.4366">25702 13224 279 0,'3'2'105'15,"2"-2"-100"-15,-1 2-9 16,-1 9-35-16,2 6 5 16,-3 6-16-16,-2-1-53 0,-2-4-37 15</inkml:trace>
  <inkml:trace contextRef="#ctx0" brushRef="#br0" timeOffset="47892.395">23320 13920 361 0,'-4'-23'44'16,"1"-2"-42"-16,1 5-1 0,2 8 1 15,0 2-2-15,2 3 0 16,5 4-5-16,11 3-24 16,6 0-15-16,6 0-19 15,8 0-36-15,3 0-52 16</inkml:trace>
  <inkml:trace contextRef="#ctx0" brushRef="#br0" timeOffset="52735.9017">3663 11671 223 0,'10'-17'70'0,"5"2"-64"0,1 2-1 15,6 2-3-15,3 2 1 16,5 2-1-16,4 2-1 15,2 0 1-15,0-1-1 16,3 2-1-16,7 1 2 0,2 1-2 16,4 0 2-16,4 1-1 15,7 1 0-15,3-2 1 16,5 0 1-16,2 0 1 16,5 2-2-16,5-1-1 15,4 1 1-15,6 0-1 0,0-2 1 16,6 0-1-16,4 1 0 15,1-4-1-15,5 2 0 16,2-1 0-16,8 1 0 16,-2-4 0-16,5 3 1 15,2-1 0-15,3 1-1 0,-1 1-1 16,1-1 3-16,-1 2-2 16,-1 1 0-16,-6 1 1 15,-2 0-1-15,-3-2 0 16,-5 2 4-16,-6-2 2 15,-5 1-1-15,-11-1-1 0,-6-2 5 16,-6 2-4-16,-13 2-3 16,-10 0-1-16,-7 2 0 15,-7 9 0-15,-13 3-15 16,-9 2-66-16,-8-6-32 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7:40.8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15335 5379 272 0,'23'-3'19'15,"4"-5"-11"-15,4 1-4 16,3 0 2-16,3 2 0 15,-3-1 0-15,2 1 3 0,-4-1-1 16,-5 3 0-16,-1 2-3 16,-3-1-1-16,-3 0-2 15,-4 2-1-15,-2 0 0 16,-3 0 0-16,-4 0-2 0,-3 0 1 16,-1 0-3-16,-1 0-4 15,-2 0-3-15,-2 0 1 16,-8 2-19-16,-10 3 24 15,-5 2 1-15,-8 1 3 16,-1 0-3-16,-2-1 4 16,-1 0-1-16,-3-1 2 0,4-1-2 15,2 1 0-15,2-3 0 16,3 1 0-16,8-4 10 16,6 0 5-16,7 0 0 15,4 0-8-15,4 0-4 16,14 0-4-16,15 0-31 15,13-6 6-15,14-6-40 16</inkml:trace>
  <inkml:trace contextRef="#ctx0" brushRef="#br0" timeOffset="4421.6674">7299 6438 62 0,'2'0'198'16,"-1"-4"-174"-16,1-5-8 16,5-2-6-16,1 3-5 15,-3-2-2-15,4-1-2 0,1 4 1 16,2-1 0-16,2 0-1 15,1 2 0-15,4-2 0 16,4 3 0-16,3 0-1 16,-3 1 0-16,3 2 0 15,-6 0-4-15,-1 2-7 16,-7-2 8-16,-2 2 3 0,-9 0 0 16,-1 0-7-16,-6 0 8 15,-11 7-1-15,-12 8 4 16,-3 3 0-16,-8-1-2 15,-1 5-2-15,1-1 0 16,8 1 0-16,3-1 1 0,2 0-2 16,2-1-28-1,-9-7-94-15</inkml:trace>
  <inkml:trace contextRef="#ctx0" brushRef="#br0" timeOffset="14999.1708">10119 8269 236 0,'-5'-16'23'0,"3"-2"-9"0,2 4-10 15,0-3-3-15,0 7 0 16,0-1 3-16,0 0-4 16,0 4 1-16,0 2 1 15,0 2 14-15,0 0 2 0,0 2-2 16,0 1-13-16,0 0-4 15,0 1 1-15,0 7 0 16,0-1 0-16,0 6 1 16,0-3-1-16,2-1 0 15,4 2 0-15,1-1-1 0,5 0-2 16,5 0 2-16,2-1 1 16,8-2 1-16,0-1 2 15,7-1 1-15,7-3 1 16,0-2-1-16,5 0 3 15,6 0-5-15,6 0 1 0,-1 0-2 16,6-4 0-16,-2 1-1 16,-1-1 3-16,-5 1-2 15,-2-1-1-15,-4 4 0 16,-6 0 0-16,-3 0 0 16,-4 0 0-16,-4 0 0 15,-1 5-1-15,-6-1 2 0,-6 3-2 16,0-4-1-16,-7 1-6 15,-5-3-10-15,-1 1-1 16,-6-2 2-16,0 0 8 16,0 3 14-16,-10-3 2 0,-4 0-4 15,-2 0-4-15,-3 0-1 16,-1 0 4-16,-2-5-1 16,-3-1 7-16,2-3 0 15,-4 1-2-15,-6 0-3 16,3-3-3-16,-4 4 1 15,0-2 1-15,0 0 3 0,-3 2-2 16,3 0-1-16,2 1 0 16,1-1-2-16,3 0 6 15,0 0 8-15,4 2 1 16,4 1-3-16,-2 1-5 16,7-1-4-16,0 4-2 0,1 0-2 15,-1 1 0-15,4 9-4 16,1 2-17-16,5 6-12 15,0-5-28-15,5-5-68 16</inkml:trace>
  <inkml:trace contextRef="#ctx0" brushRef="#br0" timeOffset="19045.7275">14392 8271 249 0,'-18'0'9'0,"2"-7"6"16,3-3 1-16,2 3 2 15,2 2 1-15,2 2 0 16,6-1 1-16,-1 2-5 16,0 1-3-16,2 1-5 15,2 0-8-15,10 0-1 0,6 1 0 16,8 5 2-16,6 1 0 16,4 1-4-16,6 3 4 15,9-4 1-15,2 0 0 16,11-1 0-16,4-2 2 15,4-1-3-15,10-3 0 0,3 0 1 16,5 0-1-16,2 0 1 16,-2 0-1-16,6-2 0 15,-9-3 1-15,3 2-1 16,-2-5 0-16,-5 5 0 16,-1-3 0-16,-6 3 0 0,-6-1 0 15,-9 3-2-15,-5-2-3 16,-9 3-5-16,-8 0 5 15,-12 0 2-15,-7 0-6 16,-7 4-8-16,-6 3-1 16,-7 0-17-16,0 0 2 15,-13-1-16-15,-8-1-27 0</inkml:trace>
  <inkml:trace contextRef="#ctx0" brushRef="#br0" timeOffset="19451.9368">14631 8277 176 0,'20'0'34'16,"10"-1"-25"-16,10-4-2 16,10-1 18-16,10 1-12 15,6-1-4-15,4 1-3 16,6 2 4-16,5-1 1 0,4 2 1 15,3 1 6-15,4 1-6 16,3 0-1-16,3 0-6 16,5 0-2-16,0 5-1 15,0 5-1-15,-2 5-2 16,2 3 1-16,-7 2-14 0,-6 0-49 16,-11 0-157-16</inkml:trace>
  <inkml:trace contextRef="#ctx0" brushRef="#br0" timeOffset="22686.1837">23315 7731 373 0,'-4'0'21'0,"-8"0"-10"15,-1 0-11-15,-1 7 1 16,-6 3 0-16,-2 6-1 16,1 4 0-16,-1 0 0 15,4 8-1-15,-1 3 3 16,4-1-3-16,3 4 0 16,0 1 1-16,4 3 0 0,4-3-1 15,4-1 0-15,4-3-1 16,14-6-4-16,11-6 11 15,12-5 9-15,8-5 13 16,6-5-14-16,9-4-9 16,2 0-3-16,-4-9 1 0,1-7-13 15,-8-2-17-15,-9-6-27 16,-9-2-63-16</inkml:trace>
  <inkml:trace contextRef="#ctx0" brushRef="#br0" timeOffset="22904.9536">23203 8046 246 0,'22'-4'201'15,"10"-12"-188"-15,17-6-11 16,14 0-5-16,17-3-22 16,6-5-49-16,2-8-132 0</inkml:trace>
  <inkml:trace contextRef="#ctx0" brushRef="#br0" timeOffset="23873.904">25236 8094 356 0,'4'21'33'0,"5"-8"-31"16,-1-1-2-16,7 8 1 0,-1 6 0 15,5 5-1-15,-4 5 3 16,0 5-2-16,-1 2-1 16,-3 1 1-16,-2 1-1 15,-2-6 1-15,-2-1-1 0,1-8-6 16,0-3-22-1,4-11-47-15,1-11-97 0</inkml:trace>
  <inkml:trace contextRef="#ctx0" brushRef="#br0" timeOffset="24108.2371">25593 8356 445 0,'17'-3'12'16,"4"-13"-11"-16,8 0-3 16,6-2-7-16,7 0 2 15,3 0-11-15,-1-3-16 0,-4 1-34 16,-6-5-83-16</inkml:trace>
  <inkml:trace contextRef="#ctx0" brushRef="#br0" timeOffset="24514.4576">26221 7942 284 0,'5'-10'34'0,"-5"3"9"16,0 0-23-16,0 3-4 15,0 0-9-15,-6 1-5 0,-1 3-4 16,-2 0-4-16,-1 3-3 15,-2 11 6-15,-2 5 1 16,1 8-2-16,-2 7 2 16,-4 7 2-16,4 0 1 15,0 1-1-15,6-3-1 0,5-5 0 16,4-3 1-16,11-9 1 16,11-2 3-16,8-4 4 15,8-5-5-15,3-2 0 16,2-4-8-16,5-5-8 15,1 0-9-15,-6-1-21 16,-1-12-36-16,-8-3-43 0</inkml:trace>
  <inkml:trace contextRef="#ctx0" brushRef="#br0" timeOffset="24733.1928">26098 8219 357 0,'8'0'112'16,"16"-11"-93"-16,13-5-19 15,12-2-14-15,14 1-2 16,8-4-35-16,2-1-20 0,-7-6-55 15</inkml:trace>
  <inkml:trace contextRef="#ctx0" brushRef="#br0" timeOffset="26123.7391">24663 8369 339 0,'-13'40'12'15,"8"10"2"-15,5 10-6 16,0 11-2-16,18 8-4 16,8-3-1-16,9-2-1 15,8-6-1-15,8-12 8 16,8-7 3-16,7-10-3 0,6-9-2 16,4-5-5-16,2-9-3 15,2-7-13-15,-2-6-2 16,-2-3-14-16,-1-12-55 15,-2-13-139-15</inkml:trace>
  <inkml:trace contextRef="#ctx0" brushRef="#br0" timeOffset="26483.1171">26401 7593 504 0,'0'-14'4'0,"4"-6"4"15,18 6-6-15,10 8-2 0,9 6-2 16,9 2 2-16,8 18-1 16,0 14-1-16,-6 12 0 15,-11 16-1-15,-14 17-14 16,-15 13 4-16,-12 8 5 0,-15 11 4 16,-13 5-2-16,-6 5-12 15,-4 3-8-15,0-1-14 16,3-7-41-16,-4-8-97 15</inkml:trace>
  <inkml:trace contextRef="#ctx0" brushRef="#br0" timeOffset="27623.6669">26547 7088 363 0,'2'-14'11'0,"-1"0"2"16,1 1-4-16,2 6 11 16,-3 0-7-16,1 3-3 15,0-1-7-15,-2 3-1 0,3 0-2 16,-3 2-1-16,3 0-2 16,-1 0-6-16,0 2 4 15,1 9 0-15,0 1 0 16,-3 8 5-16,0 0-1 15,0 3 0-15,0 0-2 0,0-2 0 16,-3-5-1-16,0 1 4 16,3-9 0-16,0 0-1 15,0-3-1-15,1 0-2 16,6-3-1-16,4-2 4 16,4 0 2-16,0 0-1 0,7-5 4 15,-2-6-1-15,3 2 4 16,-1-2 1-16,-2 1 0 15,-1-1-4-15,-1-2-1 16,-1 6-3-16,-2-1 1 16,-1 0 0-16,-2 1 0 0,-2 3-1 15,-3 1 0-15,-2 1 1 16,-2 1 0-16,-3 1 2 16,0-2-1-16,-3 0 3 15,-12 2-6-15,-4 0-1 16,-5 0-8-16,-8 0 0 15,-1 0-5-15,5 4 12 0,1-1 1 16,5 0 3-16,10 1-1 16,2-2 1-16,6 1-1 15,4 1-1-15,0 3-5 16,15 2 7-16,4 5 18 16,9 4 2-16,6 5-9 0,6 6-3 15,-1 3-7-15,0 5 0 16,-3 3-2-16,-7 1-3 15,-9 1-47-15,-11-5-68 16</inkml:trace>
  <inkml:trace contextRef="#ctx0" brushRef="#br0" timeOffset="32623.317">8470 9263 254 0,'-7'-11'5'0,"0"2"6"16,-1 2-3-16,3 0 23 15,3-1-10-15,-2 5-1 16,4-2-6-16,-1 2 0 16,1-1-4-16,0 0-2 0,5 2-7 15,5 1-2-15,7 1-3 16,3 0 4-16,3 0-1 16,4 0-2-16,2 0 4 15,1 0-1-15,2 0-7 16,1 0 12-16,2 0-4 15,2-9 0-15,-1 1-1 0,0-2 1 16,-8 1 0-16,-1-2-2 16,-6 4 0-16,-4 1 1 15,-8 3 0-15,-6 3 0 16,-3 0-5-16,-12 4-6 16,-15 10 10-16,-7 4 1 0,-5 3-4 15,-7 2 2-15,0 0 4 16,1 1-2-16,2 2 1 15,2-2-14-15,-1-1-99 16</inkml:trace>
  <inkml:trace contextRef="#ctx0" brushRef="#br0" timeOffset="36732.3961">11945 9344 272 0,'10'-4'25'15,"-1"-2"-17"-15,4 1-3 16,2 1-2-16,2-2-1 16,3 5-3-16,1-1 1 15,3-1 1-15,-1 1-2 16,1-2 2-16,5 1-3 15,0-1 2-15,2 0 1 0,5 1 0 16,5-1-1-16,2 1 1 16,6 1-1-16,0 0-1 15,6 2 2-15,6-1-1 16,2 1 0-16,6-2-1 16,4 2 1-16,4 0 0 0,4 0 0 15,5 0 1-15,1 0-4 16,2-1-10-16,5 1 2 15,1 0 6-15,3 0 0 16,1 0 1-16,3-3 6 16,-1-1-3-16,1 1 1 15,0-1 1-15,7 1 0 0,-2 2 0 16,5-3-1-16,3 2 2 16,-1 0-2-16,1 2-3 15,2-2 6-15,0-2-2 16,-3 1 0-16,3-1-1 0,0-1 1 15,0 0 4-15,0-2 4 16,2 6 0-16,0-2-2 16,5-1-3-16,-2 3 2 15,4-1-3-15,0 2 0 16,2-4-3-16,-3 4 3 16,3-1 3-16,-5-1-2 0,5 0 1 15,-4 2-2-15,-2-3 1 16,0 0-3-16,-3 0 0 15,-4-2 2-15,-8-1 0 16,-7-2 3-16,-2 0 0 0,-9-1-3 16,-6 2 3-16,-4-3-4 15,-5 4 1-15,-3-1-1 16,-5 2-2-16,-10 3 1 16,-5 2-1-16,-10 0-4 15,-7 5-26-15,-14 8-31 16,-11-4-87-16</inkml:trace>
  <inkml:trace contextRef="#ctx0" brushRef="#br0" timeOffset="40872.7218">8431 9334 303 0,'-4'-16'-49'0,"1"-2"52"15,3 0-4-15,0-1 2 0,0 0-12 16,3 0-29-16,2 0-17 15,2-1-24-15</inkml:trace>
  <inkml:trace contextRef="#ctx0" brushRef="#br0" timeOffset="41044.5815">8482 9120 143 0,'10'0'14'0,"-3"0"-8"16,5 0-1-16,3 2 5 16,2 1 3-16,1 1 4 15,2-2 11-15,0-1-18 16,3-1-3-16,1 0-5 15,-2 0 0-15,0 0-1 0,0 0 0 16,-2 0-2-16,-4 2-34 16,-3 3 8-16,-6 1 0 15,-7 3-22-15,0 1-10 16</inkml:trace>
  <inkml:trace contextRef="#ctx0" brushRef="#br0" timeOffset="41200.8157">8631 9256 66 0,'-9'1'45'15,"2"-1"-7"-15,1 0-15 16,-4 0 8-16,3 0 22 16,-2-5-9-16,4-1-12 15,-1-1-3-15,4 0-9 0,2 2-13 16,13-1-11-16,14 3-11 16,11-4-30-16,6-8-60 15</inkml:trace>
  <inkml:trace contextRef="#ctx0" brushRef="#br0" timeOffset="45138.7237">9292 13268 358 0,'9'-14'12'0,"0"-1"-7"16,6 0-8-16,4 1 1 0,6 1 8 15,-1 3-5-15,6 1-3 16,1 0 4-16,1 4-2 15,0 3 0-15,4 0 0 16,2 2-2-16,5 0 1 16,3 4-1-16,3 1-1 0,5 0 0 15,0-1 0-15,3 0-2 16,4-3-2-16,0-1 9 16,6 0-1-16,-2 0 1 15,7 0-2-15,-1 2 0 16,5 3 0-16,4 1 0 0,3 2 1 15,9 2-2-15,1 0 2 16,7-1-2-16,5 0 1 16,2-1-1-16,9 0 1 15,1-2 2-15,3 1-2 16,4-2-2-16,0-1 3 0,1 3-1 16,3-2 2-16,1 0-1 15,0 1-1-15,0-1 4 16,3-1 3-16,2-1-1 15,-1 1-1-15,0-4 0 16,2 0 2-16,-3 0-2 16,2 0 0-16,-3-4 0 0,-2-2 0 15,-2-2-3-15,0 1 7 16,-3-3-3-16,0 4-4 16,-2 0 2-16,-1 2-3 15,-6 1 0-15,2 2 1 16,-8 1-1-16,-1-2-1 0,-6 0-1 15,-3-2 3-15,-6 1-3 16,-8-3 2-16,-2-1 0 16,-10 2-2-16,-3-2 3 15,-7 0-2-15,-8 1 0 16,-6 1 0-16,-8-1 0 0,-7 2-1 16,-5-2 2-16,-2 2-1 15,-7 3 1-15,-3 1-3 16,-2 0 0-16,-4 7-3 15,-6 9-23-15,-5 7-22 16,-11 4-41-16,-21-5-66 16</inkml:trace>
  <inkml:trace contextRef="#ctx0" brushRef="#br0" timeOffset="48763.4652">10641 13058 293 0,'2'-7'13'16,"1"-4"1"-16,1 3-4 0,1 1-7 15,4-1-4-15,2 1 2 16,3 0 0-16,3 2-1 16,4 1 0-16,0 0 0 15,3 1-4-15,1-1-13 16,6 4 3-16,-1-1 5 15,3-1 2-15,-1 2 1 0,2-2-6 16,2 2 12-16,-1 0-1 16,6-1 1-16,1 1 3 15,3 0-1-15,5 0 1 16,6 0-4-16,7 0 2 16,3 0 0-16,8 0-5 0,5 0 4 15,-2 0-2-15,2-2 6 16,0 0-4-16,0 0-6 15,-1-2 25-15,-3 2-17 16,-2 1 2-16,1-1 3 16,-6 0-5-16,0 0-4 15,-5 2 11-15,-7-1-6 0,0 1 0 16,-4 0-1-16,-6-2 2 16,-3 2-2-16,-1 0-3 15,-6 0 2-15,0 0-5 16,-6 0-5-16,-5 0-29 15,-4 5-17-15,-8 0-15 0,-4-1-23 16</inkml:trace>
  <inkml:trace contextRef="#ctx0" brushRef="#br0" timeOffset="50669.6554">14841 13137 167 0,'0'-7'60'0,"5"-4"-43"16,4 0-4-16,2 0-9 0,3 1 9 16,5 0-5-16,4-5 2 15,3 3-4-15,6-5 0 16,7 1 4-16,5 0-5 15,5 0 1-15,1-2 0 16,2-1-1-16,1 1 3 0,-4-4-2 16,-5 4 7-16,-1-3 1 15,-9 5 0-15,-2 2-7 16,-7 3 1-16,-5 2-6 16,-6 4-1-16,-2 1-3 15,-4 4 2-15,-6 0-8 16,-2 0-10-16,0 7-2 0,0 4 17 15,-10 4-1-15,-5 2 1 16,-5 8-4-16,-3 4-11 16,-7 5-20-16,-9 7-33 15,-9-2-75-15</inkml:trace>
  <inkml:trace contextRef="#ctx0" brushRef="#br0" timeOffset="53138.215">20068 13441 250 0,'4'0'18'0,"-2"0"-8"16,6 0-12-16,6 0 7 15,5 0-3-15,4 0-10 16,6 0 16-16,3 0-7 0,8 0 5 16,3 0-5-16,3 0 0 15,7 5-1-15,1-1-2 16,2 0-2-16,6 1 0 15,0-2 0-15,6 1 0 16,3-4 3-16,2 0 3 16,3 0 2-16,6 0 4 0,5 0 2 15,1-4-6-15,5 1-1 16,-1 0-1-16,1-2-1 16,0 1 2-16,4 1 0 15,3-1 2-15,2 0 2 16,9 1-1-16,-1 3-4 0,5-3-1 15,2 3-1-15,4 0-1 16,1 0 2-16,2 0-3 16,1 0 2-16,0 0 0 15,-1 0 1-15,0 0-3 16,0 0 4-16,2 0-2 0,-1 0 0 16,1 0 1-16,-1-1-1 15,-2 1 4-15,-1-2-2 16,-4 2 3-16,-3-1 0 15,-5 1 4-15,-7-4-3 16,-3 3 7-16,-3-2-3 0,-4-3 1 16,-3 3 0-16,0 0 2 15,-5-1-4-15,-4 3-3 16,-6 0-4-16,-7 1-1 16,-9-3 0-16,-13 3-1 15,-5 0 0-15,-6 0 0 16,-11 0 1-16,-3 5-2 0,-9 8-3 15,-12 1-37-15,-11-3-45 16,-28-11-215-16</inkml:trace>
  <inkml:trace contextRef="#ctx0" brushRef="#br0" timeOffset="55028.7187">21202 15632 350 0,'3'0'41'0,"-3"-1"-13"16,2-3-16-16,0 2-4 15,1 2-8-15,1 0 0 16,3 0-2-16,1 0 2 15,2 0-5-15,-3 6 2 0,0 0-1 16,0 4 2-16,3 5 0 16,-5 4 2-16,2 5 2 15,0 7-1-15,2 10 1 16,-3 5 4-16,0 7 0 16,0 3-4-16,-3 3 2 15,-1-2-3-15,1-5 0 0,-3-8 0 16,0-4-2-16,0-5 2 15,0-6-1-15,0-8 0 16,0 2-5-16,0-10-18 16,0-5-37-16,5-8-57 0,4-7-54 15</inkml:trace>
  <inkml:trace contextRef="#ctx0" brushRef="#br0" timeOffset="55309.9846">21769 15966 399 0,'7'0'22'15,"5"-7"-9"-15,6-2-13 16,4 0 2-16,9 0 1 15,3-1-3-15,3 0 0 16,2-1 1-16,2 1-3 0,0-1-3 16,-6 3 10-16,1 0-22 15,-7 1-13-15,-4 0-21 16,-3 0-43-16,-1-2-15 16</inkml:trace>
  <inkml:trace contextRef="#ctx0" brushRef="#br0" timeOffset="55700.5538">22887 15627 378 0,'4'-7'18'16,"-4"3"-8"-16,0 0-14 15,0 4-1-15,-9 0-14 16,-5 2 11-16,-6 7 3 0,-4 4 3 16,-4 5-2-16,-3 7 2 15,0 1 0-15,-3 8 1 16,2 6 2-16,3 4-1 16,6 5 1-16,0 1 0 15,12 0 5-15,7-4 1 0,4-6-4 16,7-4 0-16,17-11-1 15,3-7 7-15,5-7 7 16,6-8 7-16,2-3-11 16,1 0-8-16,0-7-1 15,-4-4-3-15,4-4-2 0,-7-2-21 16,-4-6-38-16,-5-4-72 16</inkml:trace>
  <inkml:trace contextRef="#ctx0" brushRef="#br0" timeOffset="55903.6566">22799 16043 373 0,'29'-6'6'0,"7"-8"-7"16,6-1-18-16,5 3-30 16,4-3-33-16,-2 2-11 15</inkml:trace>
  <inkml:trace contextRef="#ctx0" brushRef="#br0" timeOffset="56512.986">20055 15697 415 0,'2'21'19'0,"6"2"-26"0,2 15 5 15,8 13 2-15,4 17 2 16,8 10-3-16,6 12 5 16,9 2-3-16,13 1 5 15,12 0-3-15,6-6-1 16,14-6 1-16,7-7-3 15,6-6-9-15,6-7-29 0,1-9-14 16,4-17-3-16,-2-12-68 16</inkml:trace>
  <inkml:trace contextRef="#ctx0" brushRef="#br0" timeOffset="56950.9253">23135 15170 455 0,'-4'-16'5'15,"4"-2"3"-15,0 8-6 0,7 2-3 16,8 8-2-16,9 0 6 16,6 8-7-16,10 9 8 15,8 10-4-15,11 12 2 16,5 13-9-16,4 14 11 15,-5 11-3-15,-9 12-2 16,-13 5-1-16,-16 8 3 16,-20 2 1-16,-8 1-1 0,-23-3 1 15,-9 0-1-15,-11-3 0 16,-6-12-13-16,-1-5-26 16,-1-14-29-16,3-14-94 15</inkml:trace>
  <inkml:trace contextRef="#ctx0" brushRef="#br0" timeOffset="58216.5208">23415 12627 146 0,'-4'0'35'0,"4"-2"-15"0,0-6 15 15,0 3-10-15,0 2-8 16,6-3 3-16,-3 3-4 16,3-3-4-16,0 1-5 15,1 0 3-15,1 0-2 0,4-1-1 16,3-1-7-16,4-2 5 15,6 0 1-15,6-2-2 16,1 1 0-16,2-3 1 16,-2 1 0-16,-1-1-3 15,-6 3 0-15,-4 0 1 16,-6 3 0-16,-7 2-1 16,-4 2 1-16,-2 3-4 0,-2 0-2 15,0 0-7-15,-2 0-5 16,-5 3 6-16,-5 6 8 15,-3 0-1-15,-3 1-2 16,-3 3 2-16,-6 1 1 0,-1 1 1 16,0-3 1-16,-3 3 0 15,1-3 0-15,3 1 0 16,6 1-1-16,2-4-1 16,7-1 1-16,4 0 0 15,6-2-3-15,2-1-3 16,4-5 6-16,11 1-3 0,2-2 13 15,7 0-1-15,3-3-3 16,2-6-4-16,-1-4 7 16,3 2-1-16,-6 1-1 15,-1-1-1-15,-8 4-4 0,-4 1-1 16,-4 5-2-16,-7 1-6 16,-1 1-39-16,-13 9-28 15,-8 4 1-15,-9-4-57 16</inkml:trace>
  <inkml:trace contextRef="#ctx0" brushRef="#br0" timeOffset="59232.6792">23528 12617 85 0,'-5'0'31'0,"2"-3"-8"16,-1-2-1-16,0 1 7 0,4-1 12 16,0-1-15-16,0-3 7 15,0 3-11-15,9 0-19 16,9 0-4-16,2 0 2 16,7 2 7-16,4 1-15 15,1 3-17-15,2 0-24 0,-2 0-22 16,-3 0-20-16</inkml:trace>
  <inkml:trace contextRef="#ctx0" brushRef="#br0" timeOffset="61185.8104">23415 14580 177 0,'3'0'47'16,"2"-4"-10"-16,-2-3-13 15,3 2 2-15,-1-1-4 16,-2 3-4-16,2-2 1 0,-1 1-4 16,0 0-4-16,-2 2-3 15,0 1-4-15,0 1-2 16,-1 0-2-16,1 0-4 15,0 0 4-15,-2 3 1 16,0 8-3-16,0 1 0 16,0 5 0-16,-7 5 2 0,-3 0 1 15,0 7 0-15,-4-1 0 16,-1 5-2-16,-1 2 1 16,1 0 1-16,5-5 0 15,5-2-3-15,0-3-2 16,5-7 1-16,12-7-2 0,11-3-1 15,10-2 5-15,6-6 9 16,7 0-4-16,5 0-4 16,1-4 3-16,-6-3-1 15,-2 0-2-15,-8 0-3 16,-8-3 1-16,-8 3 0 16,-7 1-1-16,-8-2 3 0,-5-1-1 15,0 1-1-15,-7-2 7 16,-6 3-6-16,-5 0 0 15,-2-1 2-15,-1 2-2 16,5 0 2-16,-1 3 1 0,5 0-2 16,5 1 7-16,2 1 2 15,2 1-4-15,3-3-1 16,-2 3-2-16,2 0-2 16,0 0 1-16,0 0-1 15,0 0-4-15,7 9 5 0,1 3-1 16,1 6 1-16,2 5-1 15,0 4 1-15,1 5 0 16,-1 4-1-16,2-2 1 16,5 0-1-16,-2 0 0 15,7-4-12-15,3-5-30 16,-1-11-32-16,1-10-70 0</inkml:trace>
  <inkml:trace contextRef="#ctx0" brushRef="#br0" timeOffset="61388.9262">24082 14870 396 0,'10'0'31'0,"3"-8"-12"15,8-6-18-15,8 6 0 16,9-3-6-16,3 2-7 15,7 3-23-15,-4-6-38 16,-5-3-75-16</inkml:trace>
  <inkml:trace contextRef="#ctx0" brushRef="#br0" timeOffset="62404.4735">24759 14566 168 0,'0'-8'80'16,"0"0"-61"-16,0-2 6 16,0 2-10-16,-6 1 4 15,1 1-5-15,-3-1 0 16,-2 2-4-16,-4 1-4 0,-5 4-5 15,-1 0-2-15,-1 0 1 16,-4 12 0-16,3 3 0 16,0 6-1-16,5 6 0 15,4 3-1-15,8 6 1 16,3 3-1-16,2 0-1 16,10 1 2-16,9-7-2 0,4-6-23 15,1-5 11-15,6-12 6 16,-1-4 6-16,2-6 10 15,-1-6-7-15,-2-8-1 16,-1-7-11-16,-3-6 1 0,-8-7-1 16,-3-8 11-16,-6-4 6 15,-6-1 4-15,-1-3 3 16,-5 0 8-16,-7 2-6 16,-5-1 2-16,-2 5-2 15,-3 5-3-15,0 3-5 16,-1 4-1-16,7 7 7 0,1 5 5 15,8 8-2-15,0 3-8 16,4 3-6-16,3 6-2 16,0 0-11-16,0 8-20 15,0 7 24-15,5 9 6 16,2 10 2-16,3 7 0 0,0 5 0 16,2 4 0-16,3 4 0 15,4-4 0-15,5-2 0 16,1-2-2-16,4-5 4 15,3-3 1-15,-1-3-3 16,3-4 1-16,-2-6-34 0,-3-7-25 16,-2-11-41-16</inkml:trace>
  <inkml:trace contextRef="#ctx0" brushRef="#br0" timeOffset="62685.7071">25407 14583 363 0,'1'7'30'0,"-1"1"-31"0,4 1-10 16,-1 0 8-16,3 5 0 15,-2 1-13-15,1-3-41 16,-5-9-78-16</inkml:trace>
  <inkml:trace contextRef="#ctx0" brushRef="#br0" timeOffset="62841.9298">25266 14428 409 0,'-5'-18'11'0,"3"1"-5"16,2 0-6-16,0 5-19 15,4-1-40-15,4 3-85 16</inkml:trace>
  <inkml:trace contextRef="#ctx0" brushRef="#br0" timeOffset="63091.9101">25524 14301 341 0,'3'8'52'15,"1"2"-55"-15,3 7-6 16,6 5 8-16,1 9 2 16,4 3-1-16,5 1 4 0,0 5-5 15,2-6 3-15,-3-1-7 16,-1-6-34-16,1-3-17 16,-4-7-12-16,0-8 6 15,-2-9-46-15</inkml:trace>
  <inkml:trace contextRef="#ctx0" brushRef="#br0" timeOffset="63279.7187">25641 14466 392 0,'-8'-15'37'0,"8"-3"-7"16,0 3-11-16,5-3-12 15,18 1-10-15,6 0-17 16,5-5-24-16,6-1-53 0,5-5-137 16</inkml:trace>
  <inkml:trace contextRef="#ctx0" brushRef="#br0" timeOffset="64029.6762">23644 15220 328 0,'0'1'30'0,"-2"-1"-10"15,0 0-16-15,2 0-7 16,0 0-7-16,0 5-11 15,7-2 19-15,0 2 3 16,3-1 0-16,7 1-1 0,-1 1-5 16,6-3-6-16,3 1 7 15,7-2 3-15,6-2 0 16,2 0 1-16,8 0-1 16,6-6 1-16,5-5 3 15,6 1 2-15,5-3 3 16,4 1-1-16,4-5-1 0,3 4-2 15,1-4-3-15,5 1-1 16,-1-1 0-16,2-1-5 16,2-1 9-16,3-1-3 15,1-1 0-15,-4 0 0 16,0-2 2-16,-2 3 4 0,-10 1 4 16,-2 2-1-16,-6 0 2 15,-11 2-3-15,-6 5-3 16,-6 1-5-16,-9 2 0 15,-6 5-1-15,-5 2-1 0,-5 0-5 16,-8 9-28-16,-11 0-33 16,-3-5-93-16</inkml:trace>
  <inkml:trace contextRef="#ctx0" brushRef="#br0" timeOffset="65998.2837">22551 16066 151 0,'-3'-8'51'0,"1"2"-21"16,2 0-16-16,0 1 1 15,0-2-2-15,0 1-4 0,10 1 5 16,4-4-1-16,1 0-8 16,14-2 11-16,2-2 2 15,9 1-2-15,4-2-5 16,3 0-6-16,5-1-2 16,-3 5-2-16,-1-1-1 0,-8 4-3 15,-4 2-3-15,-8 3-9 16,-7 2-10-16,-2 0-25 15,-11 0-38-15,-1 0 9 16</inkml:trace>
  <inkml:trace contextRef="#ctx0" brushRef="#br0" timeOffset="66779.4958">20170 15926 129 0,'-8'57'11'15,"4"3"12"-15,4 5 12 16,6 5-12-16,13 2 9 0,11-2-7 16,14 0 12-16,12 0-12 15,12-5-4-15,8-4-2 16,9 4-8-16,2-3-6 15,6-3-4-15,-3 0 1 0,1-5 1 16,1-1-3-16,1-8-20 16,4-11-51-16,-2-18-66 15</inkml:trace>
  <inkml:trace contextRef="#ctx0" brushRef="#br0" timeOffset="67482.5537">23146 15300 324 0,'-11'-16'9'15,"6"-2"8"-15,-1 3 4 0,3 2 1 16,3 2-12-16,0 2-7 15,2 2-4-15,6 2-3 16,9 0 1-16,4 1 2 16,8 4-5-16,5 0 11 15,6 0-2-15,4 11-4 16,-1 4-12-16,1 11 6 16,-5 4 5-16,-2 9 0 0,-1 8-1 15,-4 8-2-15,-6 4 4 16,-3 3 0-16,1 4 1 15,-8-1-1-15,-1 0 4 16,-5 0-3-16,-2-3 3 16,-5 2-3-16,-3 1 0 0,-3-2 0 15,-17 3 1-15,-2-4 0 16,-12-1 1-16,-4 0 1 16,-5-5-2-16,-3-3 1 15,3-3-2-15,1-3-1 0,1-5-19 16,7-2-28-16,2-10-60 15</inkml:trace>
  <inkml:trace contextRef="#ctx0" brushRef="#br0" timeOffset="68716.8412">26243 15612 472 0,'4'0'12'0,"3"-10"-9"16,1 7-5-16,0 3-9 16,1 0-8-16,2 3-7 0,0 4-15 15,-1 0-46-15,0-3-44 16</inkml:trace>
  <inkml:trace contextRef="#ctx0" brushRef="#br0" timeOffset="69029.3056">26888 15133 299 0,'0'-15'8'0,"-2"3"-2"0,1 0-4 16,-1 4-1-16,2 3-1 15,0 0-3-15,-2 1-6 16,-1 1 0-16,1-3 3 15,-2 2 5-15,0 1 3 0,-1 1 0 16,0-1-1-16,1 0-15 16,4 3-42-16,0-3-43 15</inkml:trace>
  <inkml:trace contextRef="#ctx0" brushRef="#br0" timeOffset="69513.6579">27673 14881 402 0,'-6'-4'16'0,"-6"-8"-11"0,3 7-4 16,1 3-2-16,1 2-1 16,-5 0-9-16,-6 0-1 15,-3 2-5-15,-6 4-3 16,-10 2-2-16,-2 1-6 16,-4 0 10-16,-6 1 9 15,0 3 6-15,-7 1 3 0,3 4 1 16,-1 1 0-16,1 5 3 15,3 5 1-15,-1 4 5 16,6 3 2-16,2 5 2 16,7 2-1-16,9 1-3 15,8 1 0-15,7-2 0 16,12 0-1-16,15-2-2 0,21-4 4 16,13-5 7-16,14 0-7 15,10-6-9-15,6-9 2 16,2-4 1-16,-2-8-13 15,-6-5-11-15,-5 0-20 0,-8-9-22 16,-8-7-48-16,-13-4-38 16</inkml:trace>
  <inkml:trace contextRef="#ctx0" brushRef="#br0" timeOffset="69779.7721">27025 15275 261 0,'-18'0'51'0,"3"0"-9"16,10-4-15-16,1 3 0 16,4-3-3-16,0-1 1 15,15-2-10-15,14-2-13 16,14-2 2-16,12-5-4 0,15 2 5 15,10-2-15-15,1 0-11 16,1 2-18-16,-6-6-41 16,-7 0-65-16</inkml:trace>
  <inkml:trace contextRef="#ctx0" brushRef="#br0" timeOffset="70998.4004">28323 14136 196 0,'-30'-9'114'15,"-1"-2"-111"-15,-1 2-2 16,1 7 1-16,1 2 8 0,-1 8 2 16,1 11-6-16,-1 6-2 15,2 9-1-15,1 5 1 16,7 4-4-16,6 2 0 16,11 0-4-16,4-7 1 0,18-2 1 15,11-9 0-15,8-8-8 16,5-6 6-16,4-11 7 15,5-2-1-15,-2-11-1 16,-5-12-1-16,-1-8 4 16,-7-8 5-16,-6-7-2 15,-6-6 0-15,-14-5-2 0,-4-2-4 16,-6-2 2-16,-15 5-3 16,-10 0 9-16,-4 8 1 15,-3 7 2-15,3 5-2 16,3 7 2-16,6 8 2 15,8 7-8-15,2 7-3 0,3 7-3 16,6 5-6-16,-1 20-9 16,2 13 9-16,0 12 4 15,2 8 4-15,6 8-1 16,4 4-1-16,-2-2-1 16,7-4-1-16,7-6-12 0,1-8 0 15,4-8-2-15,3-6-18 16,4-9-17-16,-2-12-32 15,-2-11-34-15</inkml:trace>
  <inkml:trace contextRef="#ctx0" brushRef="#br0" timeOffset="71154.6297">28766 14269 338 0,'17'2'27'16,"-3"13"-26"-16,3 6-3 0,-2 6 7 15,4 5-3-15,-4-2-2 16,2-1-44-16,-7-10-57 16,-5-13-125-16</inkml:trace>
  <inkml:trace contextRef="#ctx0" brushRef="#br0" timeOffset="71326.5003">28641 14007 414 0,'-7'-18'-2'15,"3"0"4"-15,3 0-9 16,1 12-25-16,0-2-61 16,8 1-52-16</inkml:trace>
  <inkml:trace contextRef="#ctx0" brushRef="#br0" timeOffset="71576.4809">28917 13941 340 0,'4'7'35'0,"-3"-2"-8"0,-1 8-30 15,6 7 2-15,-1 7 1 16,5 5 1-16,-2 5 1 15,4-1-1-15,3 3 1 16,-2-7-1-16,1 0 0 0,4-7 0 16,-2-3 0-16,5-6-2 15,-1-4 1-15,7-5 3 16,2-5-19-16,5-2-20 16,4-11-44-16,-2-7-66 15</inkml:trace>
  <inkml:trace contextRef="#ctx0" brushRef="#br0" timeOffset="71795.2103">28766 14141 363 0,'0'-2'45'0,"15"-10"-29"16,16-4-22-16,8 1-8 0,11-1-8 16,7-1-30-16,6-3-22 15,0-3-47-15</inkml:trace>
  <inkml:trace contextRef="#ctx0" brushRef="#br0" timeOffset="72576.4086">28371 14739 189 0,'32'-7'80'0,"9"-5"-61"16,3 2-1-16,8-2 10 15,8 1-7-15,3 0-6 16,6-1 4-16,3 2-4 0,4-5-3 15,-1 1-2-15,-3 1-7 16,-2 5-2-16,-7-6 0 16,-6 7 0-16,-5 4 0 15,-10-1-5-15,-12 4-20 16,-4 0-22-16,-12 0-36 16,-9 0-33-16</inkml:trace>
  <inkml:trace contextRef="#ctx0" brushRef="#br0" timeOffset="72857.6397">28653 14807 368 0,'52'-17'7'0,"11"-1"-5"15,10 1 1-15,7 1 9 16,8-1-10-16,0 3 0 0,2 3-2 16,-5 3-2-16,2 2-27 15,-6 1-51-15,-8 2-48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9:02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12713 7688 92 0,'-2'0'33'0,"-3"0"0"16,1 0-6-16,2-4-2 0,0 1-4 15,1-3-8-15,1 1-2 16,0-1-1-16,0 1-13 15,0-4-1-15,0 2 10 16,5-4 3-16,4-3-8 16,0 0 0-16,0-6-1 15,2 0 1-15,3-5 1 0,-1-1 4 16,3-3 1-16,2-1-1 16,1-4-1-16,2 0 2 15,2-3 5-15,-2-1-1 16,3-3 4-16,-1 2-3 15,1 1-1-15,-3 3-2 16,0-1 1-16,-4 5-3 16,-1 7 0-16,0 0-4 0,-7 7 0 15,1 1-1-15,-2 5 0 16,-2 2-1-16,-5 5-1 16,5 4 0-16,-1 0-13 15,0 5-61-15,0 7-2 0,-2-5-19 16</inkml:trace>
  <inkml:trace contextRef="#ctx0" brushRef="#br0" timeOffset="1203.035">14919 7782 380 0,'0'-25'-33'0,"0"-12"43"16,12-12-12-16,13-2 12 15,9-10-9-15,7-5 5 16,6-3-3-16,1-3 0 16,-2 1 0-16,-2 5 3 15,-3 3-3-15,-9 6-2 0,-1 7 0 16,-8 6 0-16,-6 6-1 15,-3 6 1-15,-4 5-6 16,-3 8-2-16,-4 6-12 16,2 1-29-16,-1 5-46 15,1 1-30-15</inkml:trace>
  <inkml:trace contextRef="#ctx0" brushRef="#br0" timeOffset="1749.8717">16093 7556 336 0,'-5'0'49'0,"2"-15"-26"16,3-8-15-16,0-2-4 15,17-5-8-15,10-8 7 16,3-8-3-16,9-6 0 16,9-5 1-16,-4-4-1 0,7-1-9 15,-5 1-9-15,1 4-20 16,-1 2 3-16,1 2-1 16,-4 6-17-16,1 1 23 15,-3 6-13-15,1 1-10 0</inkml:trace>
  <inkml:trace contextRef="#ctx0" brushRef="#br0" timeOffset="2265.4618">17264 7509 229 0,'0'-14'111'16,"0"-7"-93"-16,0-8 5 16,5-3-5-16,9-6-3 0,6-4-4 15,3-10-3-15,11-2-3 16,6-3-2-16,6-4-4 16,5 5-1-16,4 0 0 15,5-1-30-15,1 5-55 0,-4-1-59 16</inkml:trace>
  <inkml:trace contextRef="#ctx0" brushRef="#br0" timeOffset="2796.6777">18380 7618 363 0,'7'-25'-30'0,"0"-9"54"16,8-5-16-16,6-6 5 0,11-5-6 15,10-7-1-15,6-5-5 16,13-1-1-16,6 1-23 15,1-1-54-15,-3 8-26 16,-6 3-74-16</inkml:trace>
  <inkml:trace contextRef="#ctx0" brushRef="#br0" timeOffset="5765.2086">5029 5788 211 0,'23'-15'5'0,"-2"-3"41"15,4 3-23-15,4 0 4 16,8 1-4-16,2 2-13 16,4-1-5-16,6 4-2 15,2-1-1-15,4-2-1 16,6 4-1-16,6-3 1 15,-1 0-1-15,4 1 0 0,1-3 1 16,5 3-1-16,1-3-1 16,4 2 3-16,-1 1-1 15,5-1-1-15,3 2 0 16,2 2 1-16,3 0-1 16,4 0 0-16,2-2 0 15,4 1 2-15,-1-2-2 0,2 2 0 16,-3-2 0-16,-2 1 0 15,-6 2 1-15,-3 0-2 16,-4 1 2-16,-4 1-2 16,-3-1 1-16,3 3 1 0,-6-4-2 15,-4 3 1-15,-3-3 0 16,-11 2 1-16,-5-1-1 16,-4 3 0-16,-12 1 0 15,-5 2 4-15,-8 0-6 16,-10 8 1-16,-14-1-87 15,-5-7-179-15</inkml:trace>
  <inkml:trace contextRef="#ctx0" brushRef="#br0" timeOffset="8390.0225">6868 5617 166 0,'-9'0'-39'0,"-2"0"54"15,0 0 5-15,1-4 0 16,0-4-4-16,3 3-6 0,-3-3-4 16,0 1-3-16,-2-3-2 15,0 0 7-15,-1-1-2 16,2 2 5-16,-1-1-9 16,1 0 15-16,2 2 0 15,0 1-8-15,1-1 0 16,3 1 0-16,0 0 4 0,2 1 3 15,-3 2-5-15,3 0-7 16,1 0-1-16,-2 1-1 16,2-1 1-16,0 4 2 15,0-2 2-15,2 2-4 16,0 0-1-16,0 0-3 0,0 0-1 16,0 0-5-16,7-1-4 15,8 1-13-15,4 0-28 16,0 0-34-16,1-7-26 15</inkml:trace>
  <inkml:trace contextRef="#ctx0" brushRef="#br0" timeOffset="8811.864">7019 5554 205 0,'0'6'27'16,"0"-6"23"-16,0 0-35 15,0 0-9-15,0 0-8 16,0 0 3-16,0 0 0 15,2 0 6-15,1 0-3 0,1 0-3 16,-4-6 12-16,1-5 1 16,-1-1 4-16,0-2-3 15,0-6-5-15,0-3-3 16,-1-2 0-16,-1-2-2 16,2 0-3-16,0 2-2 0,0 1 2 15,2 1-1-15,1 3-1 16,5 2 1-16,-1 4-1 15,2 1-6-15,6 4-20 16,-2 4-34-16,4 1-50 16,2 2 34-16</inkml:trace>
  <inkml:trace contextRef="#ctx0" brushRef="#br0" timeOffset="9187.6951">7411 5752 316 0,'-7'-25'47'0,"1"-7"-28"15,0-4 1-15,6-1-6 16,0-6-1-16,0-1-1 0,9-3-7 15,8-1-3-15,6 3-2 16,8 3-1-16,3 2-31 16,-4 5-73-16,-3 1-106 15</inkml:trace>
  <inkml:trace contextRef="#ctx0" brushRef="#br0" timeOffset="11250.0553">6907 5635 328 0,'-7'-20'-57'0,"0"-5"73"15,0 0-10-15,1 7 8 16,1 2-4-16,3 5-8 15,2 2 0-15,0 4-2 16,0 3-3-16,13 2-5 0,10-2 5 16,11 0 10-16,11-1-3 15,11-6 1-15,7-5-4 16,3-6 2-16,6-3-2 16,0-4 1-16,-4-1-2 15,-7 10 0-15,-14 3 0 16,-20 12-96-16</inkml:trace>
  <inkml:trace contextRef="#ctx0" brushRef="#br0" timeOffset="14124.8417">10158 5595 248 0,'0'-14'-11'0,"0"-4"47"15,3-3-16-15,4 3-7 16,2-2-1-16,2 1-5 15,-2 1 3-15,2-2 2 16,2 5-1-16,-3 0-9 0,7 1 1 16,-3 1-2-16,2 2 0 15,5 2 2-15,1 4-5 16,3 0 2-16,6 1 0 16,1-2 0-16,7 2 2 15,5 0-1-15,2 0-1 16,8 1 1-16,2 0 0 0,4-1-2 15,2 4 2-15,5-4-1 16,1 3 0-16,3-1-1 16,3-2 2-16,5 0 0 15,-2 1-2-15,6-3 1 16,3 4 1-16,2-2-1 16,2-2-1-16,0 2 2 0,3 1-1 15,6-3 0-15,-1 3 1 16,3 0-2-16,0 0 1 15,4 0 1-15,-3-1-1 16,-2 1 0-16,2-3 0 0,1 4 1 16,2-2-2-16,-3-2 1 15,7 2 1-15,-4 1-1 16,2-1 0-16,-2 1 0 16,-2 1 0-16,-1-3 1 15,-5 1-2-15,-2 0 1 0,-5 2 0 16,-7 1 1-1,-6-3 0-15,-3 2 1 0,-6 1 1 16,-7 1-2-16,-5 0 1 16,-7 0 0-16,-3 0-2 15,-12 0 0-15,-5 3 1 16,-10 1-1-16,-6 2 0 0,-11 1-23 16,-2 2-25-16,-9 1-4 15,-11 1-11-15,-7-3-14 16</inkml:trace>
  <inkml:trace contextRef="#ctx0" brushRef="#br0" timeOffset="14907.0256">10721 5418 149 0,'-27'-15'-3'16,"2"0"12"-16,6 0 5 0,2 2-1 16,5 1-2-1,2 0 0-15,-2 2-2 0,5 1-4 16,0 3 0-16,6 1-2 15,-1 1-1-15,2 0-3 16,2 2 8-16,12 0 1 16,2 0-4-16,7 0-2 0,6 0 0 15,3 2-3-15,5 0 1 16,4 0 1-16,3-2 2 16,8 2-1-16,1 0 0 15,6 0-1-15,6 0 6 16,3 0-4-16,5 0-2 0,5 0 1 15,6 0 0-15,2 0 2 16,3 2 1-16,5 0-1 16,4 0-1-16,2 0 1 15,4 0 2-15,4 0-4 16,1-1 0-16,4 2 2 16,1-1-1-16,0 0-1 0,-4 2 0 15,1-1 1-15,0-1 1 16,-1 0 1-16,-2 2 0 15,-5-2 4-15,2-1-4 16,-4 1 4-16,-1-2-3 0,-7 2-5 16,5-1 1-16,-6 1-1 15,-11-2 0-15,-5 0 0 16,-6 0-1-16,-9 0 0 16,-8 0 2-16,-9 0-4 15,0 1 0-15,-12 3 2 16,-4-2-7-16,-6 2-18 0,-9 2-16 15,-10-4-42-15,-3 2 1 16</inkml:trace>
  <inkml:trace contextRef="#ctx0" brushRef="#br0" timeOffset="15953.8206">10289 5350 127 0,'-2'6'-2'0,"0"-4"9"16,2 1-6-16,-2-1 7 16,2 0 1-16,0 0-2 15,0-1 2-15,0 1-5 16,0-2 7-16,9 3-1 16,3 0-3-16,3-3-1 0,4 0-4 15,8 0 3-15,3 0-1 16,2 0 0-16,8 0 0 15,-1-3 7-15,5-3-1 16,2-1 10-16,-1 0-12 16,1-3-3-16,2 2 1 0,-2-3-4 15,-4 2 0-15,0 2 0 16,-6-2-2-16,-4 2 1 16,-8 1 0-16,-7 1-1 15,-5 3 1-15,-5 1 0 16,-2-1 3-16,-5 0-4 0,0 2 1 15,-4 0 1-15,-8 0-2 16,-6 0 0-16,-6 5-1 16,-6 1 3-16,-8 3-1 15,1 0-1-15,-5 1 0 16,-3 1 1-16,1 5-1 16,-3-2 1-16,1 2-1 15,-3 0 0-15,6 1 0 0,1-3 0 16,5 0 0-16,4-3-2 15,5 0-11-15,2-1-9 16,4 1 4-16,8-3-9 16,4 0-2-16,2-1-2 0,8-2-14 15,0-3-34-15</inkml:trace>
  <inkml:trace contextRef="#ctx0" brushRef="#br0" timeOffset="16188.1784">10713 5399 107 0,'-12'0'26'0,"2"0"-4"15,-4 0-1-15,-1-2-3 16,1 2-6-16,-1 0 2 15,1 0-11-15,3 0 0 16,1 0-3-16,1 2-13 0,4-1-23 16,3 2-30-16</inkml:trace>
  <inkml:trace contextRef="#ctx0" brushRef="#br0" timeOffset="19156.9187">8597 8372 124 0,'2'0'27'16,"-2"0"-11"-16,0 0-15 15,0 2-1-15,0-2 1 0,0 2 0 16,0-1 0-16,0 1 2 16,0 2-2-16,0-2 2 15,0 2 0-15,0-1-1 16,0-1 0-16,0 1 0 16,0 1 2-16,2-2 0 15,-2-1 4-15,3 1 0 0,-1 1 1 16,2 0 3-16,0 0 1 15,1-1-1-15,2 2-4 16,2-1 2-16,0 0-7 16,2 1 0-16,1 0-1 15,1 0-2-15,1-3 2 0,1 1-1 16,0 0 0-16,0-2-1 16,1 0 2-16,1 0-1 15,2 0 9-15,1 0-6 16,2 0-1-16,1-2 0 15,-2-1-2-15,3-1-1 16,-2 0 1-16,-3-1 0 16,4 0-1-16,-4-1 1 0,-2 0-1 15,1-2 1-15,0 3-1 16,0-4 1-16,2 1 0 16,-1 1-1-16,-2-1 1 15,5-2-1-15,-7 2 0 0,2-3 1 16,2 0-1-16,-4-1 1 15,1-1-1-15,-3 3 0 16,1-2 0-16,-4 0 1 16,0 0-1-16,-3 1 0 0,-2-1 2 15,0 3-2-15,-1-4 1 16,0 2 2-16,0 0 0 16,-1 1 0-16,1-2-1 15,-1 1-1-15,2-2-1 16,-1 3 2-16,-1-5-2 15,-1 1 0-15,1-1 0 0,-1 0 0 16,-1 1 0-16,-1-4 1 16,0 3-1-16,0-5 2 15,0 2 0-15,0 3-1 16,-3-3 1-16,0 0-1 16,0 1 0-16,-1-1 2 0,4 1-1 15,-3 0 0-15,1 1-2 16,-2-4 1-16,1 4-1 15,-2 0 0-15,-3 0 0 16,1-2 1-16,-2 0-1 16,0 3 0-16,-2-3 1 0,1-2-1 15,-1 2 1-15,-2 0-1 16,-1 0 0-16,3-1 1 16,-5 3-1-16,3-2 0 15,-1 3 1-15,-1 0-1 16,1 2 2-16,0-1-2 15,-2 3 0-15,-1 0 0 0,0 1 0 16,0 1-2-16,3 2 4 16,-4-2-2-16,2 1 0 15,-4 3-2-15,1 0 1 16,-1 2-1-16,0-1 0 16,-1 4 1-16,1-2-1 0,-2 2 0 15,1 0 1-15,-3 0 0 16,1 0 1-16,-3 0-1 15,3 0 1-15,-1 6-1 16,-2-3 2-16,3 2-2 16,-1 0 2-16,2 3-1 0,0 1 0 15,-2-2 0-15,0 2 0 16,5 1 0-16,1 1 0 16,0 0 0-16,-1 1-1 15,2 3 2-15,3-3-1 16,1 2 0-16,-1 2 0 15,2 2 0-15,-3 0 0 0,3 0-1 16,-1 0 1-16,2 3 1 16,-4 1-1-16,5-1 1 15,-2-1-1-15,2 4 1 16,3 0 0-16,0 1-1 16,0 1 2-16,4 1-2 0,1 0 0 15,2-2 0-15,0 1 0 16,0-1 0-16,0 0-2 15,5-1 5-15,-1-3-4 16,1 2 2-16,0-3-1 0,-2-1 0 16,5-1 0-16,-2 0 0 15,1 0 0-15,0 2 0 16,-1-1 0-16,6 1 0 16,-3-1 0-16,1 3 0 15,0-2 0-15,2 1 1 16,1 2-1-16,-3-2 0 0,3 2 0 15,2-1-1-15,2 0 2 16,-2-4 0-16,6 1-1 16,0-3 1-16,3-2 0 15,3-3 0-15,2 0-1 16,3-4 2-16,2-2-3 16,4-1 4-16,1-4-3 0,1 0 1 15,1 0-2-15,0 0-12 16,3 0-20-16,-3 0-33 15,4-2-11-15,-6-5-57 0</inkml:trace>
  <inkml:trace contextRef="#ctx0" brushRef="#br0" timeOffset="20531.825">8588 12412 288 0,'-1'2'56'16,"-1"-2"-25"-16,-2 0-21 15,4 0-6-15,0 0-2 16,0 0-2-16,6 0 3 16,2 0-1-16,3 0-2 0,5-2 0 15,0 2 0-15,1 0 1 16,3 0-2-16,-1 0 2 16,1 0 0-16,2 0-1 15,-3 0 0-15,1 0 0 16,0 0-1-16,-1-3 2 0,1 1-1 15,2-1 0-15,-1 1 0 16,3-2-1-16,-1-1 0 16,4-2-2-16,0-2-6 15,-1-4 5-15,3-3 0 16,0 0 0-16,5-4 4 16,-2-2 0-16,1-3 0 0,3-2-2 15,-5-2-13-15,-1 0-5 16,-4-1 9-16,0-2 3 15,-6 2 5-15,0-2 4 16,-6-1 0-16,-2 3 1 16,-2-2 5-16,-2-1 1 0,-4-1-1 15,-1 0-2-15,-3-2 0 16,0 0-1-16,-5 1 1 16,-3 1 0-16,-4-2 3 15,-2 4-2-15,-4 0-3 16,-1 2 2-16,-1 1-1 0,-2 2 6 15,1 1 0-15,-1-1 0 16,0 4 20-16,1-1-29 16,-2 3 0-16,-1 1 1 15,2 4 2-15,-4 4-4 16,-4 3 1-16,-1 5-1 16,-7 2 0-16,2 2-2 0,-5 0-1 15,-1 10-2-15,-1 2-1 16,-1 4-2-16,-2 4 3 15,0 1-3-15,-1 0 1 16,1 1 3-16,-3 3 1 16,3 0 1-16,-1 1 2 15,4 1 0-15,1 2-1 0,3 1 1 16,5 1 0-16,0 1-1 16,5 0 1-16,0-2 0 15,6 2 0-15,4-1 0 16,0-1 0-16,7-2-1 0,1 1 1 15,5-1-1-15,5 4 1 16,1 0-2-16,0 4 1 16,7 1 0-16,6 4 0 15,2-3 2-15,9 0-1 16,5 1 0-16,7 0-1 0,4-2 1 16,8-1 0-16,6 0-4 15,9-1-7-15,8 0-13 16,6-7-35-16,6-5-44 15,7-5-20-15</inkml:trace>
  <inkml:trace contextRef="#ctx0" brushRef="#br0" timeOffset="21391.1362">17033 12287 235 0,'-1'-7'42'15,"-5"-1"1"-15,5 1-20 16,1-1-5-16,0 3-4 16,0 1-2-16,0-1-7 15,0 3-4-15,0-1 0 16,3 1 1-16,6 2-4 15,2-2 1-15,3 2-7 0,3 0-11 16,-2 0 3-16,5 0-7 16,1 2 5-16,-1 2 7 15,6-1-3-15,-4 1 8 16,0-1-2-16,4 2-13 16,-5-3-11-16,6 0-2 0,-1-2-3 15,0 0-12-15,1 0-15 16</inkml:trace>
  <inkml:trace contextRef="#ctx0" brushRef="#br0" timeOffset="21937.9794">17517 12193 20 0,'25'-18'33'16,"-2"-5"-6"-16,-3 0-4 15,-2-1-9-15,-6-2 7 0,-1-1 4 16,-5 3-3-16,-4-6-5 16,-2 5-2-16,0-4 0 15,0 3 1-15,-7 1-3 16,-1-3-7-16,-4 1-3 15,-3-1-3-15,-1-3 2 0,-4 1-2 16,0 2-1-16,-1-1 0 16,-3 1 1-16,1 1 0 15,-1 0 9-15,0 4 17 16,-1 1-3-16,-1 3-5 16,-1 3-3-16,2 1-8 0,-6 7-3 15,1-2-3-15,-3 5-1 16,-1 4 1-16,-3 1 0 15,-1 0-7-15,3 5 0 16,-5 6-2-16,2-1-1 16,1 6-1-16,-3 0 4 15,2 4-1-15,2 0 4 0,2 3 2 16,-2 2 1-16,2 3 0 16,2 1-1-16,0 5 1 15,1-2 0-15,2 2 1 16,4-2-1-16,3 2 0 0,1-3 0 15,7 2 1-15,0 3 2 16,2-2-2-16,5 7 1 16,6-3 0-16,1 7 0 15,0 1-1-15,1-3 0 16,10 5 1-16,4-3-1 16,0-1-1-16,5 1 1 0,6-2 1 15,2-6-2-15,6-2 0 16,6-9 0-16,9-2 2 15,5-7-2-15,9-8-1 16,5-7-6-16,10-2-14 0,3-5-18 16,9-17-37-16,2-10-54 15</inkml:trace>
  <inkml:trace contextRef="#ctx0" brushRef="#br0" timeOffset="23453.4947">21689 8465 181 0,'-7'0'21'0,"4"-4"-4"16,1 2-9-16,0 1-6 15,2 1 0-15,0 0-2 16,0 0 0-16,-3 0 0 16,3 0-2-16,0 1 2 0,0 5-1 15,0 5-3-15,2-2 1 16,8 2 6-16,5-1 5 15,4 3 2-15,5-3-4 16,5 1 0-16,-1 2-3 16,3-5 7-16,-1 3-7 15,3-4-3-15,-3 2 1 0,-1-4 0 16,0-2-1-16,0-3 1 16,1 0-3-16,-1-3-5 15,-3-9 11-15,6 0 2 16,-3-6 15-16,0-2 0 0,0 0-2 15,-4-1 0-15,-3 0-4 16,-3-4-2-16,-2 0-2 16,-5-2-2-16,-3 0 0 15,-2-3-2-15,0-1-3 16,-3 1-1-16,-1-2-1 0,2 2 0 16,-4-2-2-16,3-2 0 15,-4 2 1-15,0 0-1 16,0 0 0-16,-10-3 0 15,-2 3 0-15,-3 2-1 16,0 1 1-16,-6 1-2 16,2 3 2-16,-1 0 0 15,0 3 0-15,-1 2 0 0,-1 4 0 16,1-1 0-16,-5 0-6 16,-3 8-5-16,-2-4-3 15,-4 2-4-15,-1 3 0 0,-5-2 2 16,2 5 0-16,-4 2 0 15,0-1-7-15,1 2-6 16,1 2 9-16,3 0 6 16,-1 0 6-16,-1 4-1 15,1 3 9-15,0 4 0 16,-2 3 0-16,0 3 0 16,0 4 0-16,-4 2-7 0,2 2-1 15,2 6 6-15,1 1 2 16,6 1 1-16,0 5 1 15,4 2 3-15,4 1 2 16,7 0 1-16,1 6-2 16,9-1 4-16,6 2 2 0,3 1-2 15,0 2-6-15,7 3-2 16,8-4 3-16,4-1 4 16,2-2-6-16,8-6-1 15,2-3 2-15,3-5-1 0,1-2 1 16,5-5 0-16,3 0 0 15,-2-3-2-15,8 0-2 16,-1-5 1-16,5-2-4 16,-2-2-33-16,5-5-44 15,-2-5-97-15</inkml:trace>
  <inkml:trace contextRef="#ctx0" brushRef="#br0" timeOffset="28968.9216">13757 11778 45 0,'1'0'60'16,"-1"0"-33"-16,2 0 0 0,2 0-10 16,-1 0-2-16,-1-4 1 15,1 1 0-15,1-3-10 16,-3 2-4-16,-1-1-2 16,2 3 0-16,-2-1 1 15,0-1 2-15,0 3 3 16,-2-1-2-16,-5 0-2 0,1-2 2 15,-1 2-1-15,-1 1 1 16,-1-1-1-16,0-2 0 16,1 1 0-16,-2-1-1 15,-1-3-1-15,-3 2 0 16,-2-1-1-16,-2 1 0 0,-3-2 1 16,-1 2-1-16,-3 0 13 15,4 1-10-15,1 2 1 16,-1-2 8-16,6 4-1 15,-4 0-3-15,6 0-6 16,-6 0-1-16,5 4-1 16,-4 3 0-16,-2 7 0 15,1 3 0-15,-5 2 0 0,4 4 0 16,-4 4 0-16,5 4 0 16,-1-4-6-16,5 4 1 15,0-2 4-15,2-2-1 0,2 1 2 16,4 2-1-16,2 0-1 15,1 1 0-15,4 1 2 16,0 0 0-16,0-2-2 16,6-5 2-16,2 0-1 15,5-1 3-15,1-7 3 16,3-1-1-16,0 1 0 0,3-3-2 16,4-2 1-16,-3-1 1 15,3-2-2-15,3-6-2 16,0-3 1-16,1 0 1 15,3-5 1-15,1-10-1 16,1-2-1-16,-1-3-1 0,-3-5 2 16,-6 0-3-16,1-3 29 15,-9-3-14-15,-2-1-11 16,-4-2-1-16,0-1 10 16,-6 2 8-16,-1 1-5 0,-2 1-4 15,0 2 0-15,0 1 0 16,-7 5-4-16,0-5-1 15,0 6-2-15,-4-2-3 16,0 3 1-16,-2 1-3 16,-1 6 2-16,-2 4-7 15,-7 4-15-15,-6 6-17 16,-5 0-53-16,-8 3-21 0,-2 6-107 16</inkml:trace>
  <inkml:trace contextRef="#ctx0" brushRef="#br0" timeOffset="29843.8543">12277 11741 226 0,'-15'1'52'0,"6"-1"-43"15,1 4-7-15,0 1-2 16,1 4 1-16,2 0-1 16,-1 0-2-16,-3 1 0 0,2 3-2 15,0 0-4-15,0 1 8 16,-3-1 0-16,3 4 0 16,0 1-1-16,2 0 1 15,0 3 0-15,3 4-5 16,2 1 2-16,0 1 5 15,0 2-4-15,0-1 5 0,5 4-2 16,2-4 2-16,2 0-3 16,4-5-1-16,1-2 0 15,4-1-1-15,3-6 7 16,1 0 0-16,5-3 0 0,0-4-3 16,2-1 0-16,3-6-1 15,1 0 0-15,2-6 2 16,3-6-3-16,0-6 0 15,1-3 5-15,-6-6-4 16,-1 0 0-16,-7-2 0 16,-6-3 2-16,-5-3 13 0,-7 2 0 15,-6-2-5-15,-1-3-8 16,-5 1 5-16,-7 1 3 16,-5-3-8-16,-1 4 16 15,-3-1-3-15,1 7-4 16,-4 1-4-16,2 6 2 15,-2 8-7-15,-5 5-2 0,-5 7-2 16,-1 2-8-16,-6 15-18 16,-3 8-27-16,-3 7 2 15,2 2-1-15,0 4-13 16,4-4 6-16</inkml:trace>
  <inkml:trace contextRef="#ctx0" brushRef="#br0" timeOffset="30828.1427">10100 10228 234 0,'-15'-15'67'15,"3"1"-35"-15,0 0-9 16,1 2-5-16,0 0-12 15,-1 4-4-15,2 1 0 16,0 3-2-16,1 0 1 0,0 4-2 16,-4 0-3-16,3 2-2 15,-5 9-3-15,-1 7 3 16,-2 5-3-16,0 9-5 16,-1 2 4-16,0 7 4 15,0 2 4-15,4 3 2 0,1 1-2 16,1 1-4-16,4 1-2 15,2-1 7-15,2 2 0 16,3-4 2-16,2 2-2 16,2-2-2-16,7-5-4 15,5-2 4-15,6-5 3 0,5-2-9 16,4-7-5-16,5-4-3 16,2-8-7-16,1-8 1 15,5-5 3-15,-1-4 11 16,0-11 4-16,-2-10 7 0,3-6-3 15,-8-5 3-15,0-1 1 16,-1-6 18-16,-5-3-6 16,-2 0 4-16,-3-2-8 15,-7-4 19-15,-3 4-12 16,-8-1-4-16,-5 7 1 16,0 1-5-16,-14 5-1 0,-4 6 6 15,-7 8 4 1,-6 8-5-16,-8 7-11 0,-5 7-7 15,2 3-5-15,-7 14-10 16,4 2 1-16,5 1 4 16,8 1-24-16,3-5-53 0,6-5-29 15</inkml:trace>
  <inkml:trace contextRef="#ctx0" brushRef="#br0" timeOffset="31687.4976">10061 7924 7 0,'0'-24'300'0,"0"-6"-266"16,4-1-25-16,2 1-6 0,3 3-2 16,3-1 0-16,-5 5 0 15,-1-1-1-15,0 3 0 16,-1-1-1-16,-2 3-8 15,-3 3-7-15,0 0 3 16,-8 4 3-16,-3 0-20 16,-4 2 22-16,1 1 1 0,-4 2 7 15,2 1 3-15,-2 1 5 16,1 5-4-16,-3 0-4 16,-6 0 1-16,1 7-1 15,-1 4 0-15,-1 3 0 16,2 4 0-16,1 4-1 0,2 0 1 15,3 7 0-15,1 3 0 16,4 6 0-16,2 1 0 16,5 2 0-16,4 8-1 15,3 2-2-15,0 4 0 16,3 0 5-16,12-1 5 0,-1-1-2 16,8-5-5-16,3-8-1 15,8-8-3-15,6-9-2 16,3-7 10-16,6-9-9 15,-4-7-6-15,3-1-29 16,-2-17-4-16,-3-6 4 0,-8-8-13 16,-6-4 8-16,-8-7 46 15,-7-7 32-15,-10-4 13 16,-3-6-10-16,0 0-16 16,-13-2 18-16,-4 3 0 15,-7 4-12-15,-5 10-3 0,-8 10-7 16,-6 7-13-16,-6 16-3 15,-5 12-8-15,-4 4-2 16,-3 21-12-16,8 8-30 16,3 10 0-16,10 6-6 15</inkml:trace>
  <inkml:trace contextRef="#ctx0" brushRef="#br0" timeOffset="32671.8019">14895 7914 162 0,'-11'-10'19'0,"4"-1"16"16,3-5 4-16,4 2-5 15,0-3-23-15,0-1-4 16,0-1-1-16,0 5 0 15,2-3-1-15,-2 3-3 16,2 0 2-16,-2 3 0 16,0 0 1-16,0 3-2 0,0-1-1 15,0 1-2-15,0 3 0 16,-6 2 0-16,-2 1 0 16,-5 2-3-16,-3 0-13 15,-9 2 7-15,-4 9 4 16,-3 3 1-16,1 2 2 15,-3 1 2-15,4 5-1 0,2 1 0 16,1 4 1-16,4 5 1 16,5 4 0-16,2 3-1 15,4 7 2-15,2 4 0 16,5 2-2-16,5 3 0 0,0 0 0 16,11-1-2-16,8-4 0 15,10-4-5-15,5-9-18 16,2-6-22-16,6-12 2 15,4-11 29-15,-2-8-14 16,2-11-39-16</inkml:trace>
  <inkml:trace contextRef="#ctx0" brushRef="#br0" timeOffset="32828.0416">14988 8282 106 0,'31'-46'23'0,"-7"-1"16"16,-5-3-14-16,-9-4 6 16,-5 2 3-16,-5-3 7 15,-5 4-17-15,-12 4 2 16,-5 9-1-16,-3 5-6 15,-6 10-8-15,0 7-8 0,3 7-2 16,3 7-2-16,3 2-9 16,4 9-29-16,8 7-26 15,4 2-40-15,6 0-36 16</inkml:trace>
  <inkml:trace contextRef="#ctx0" brushRef="#br0" timeOffset="33578">15944 7675 185 0,'-7'-4'5'0,"2"-3"12"0,0 0 4 16,2 2 2-16,-3 3-10 16,-2 0-7-16,-5 2-5 15,-3 0 9-15,-4 6-17 16,-6 6 7-16,-1 6 1 16,-5 4-2-16,-2 3-1 15,2 3-6-15,-2 2 5 16,3 6 0-16,2 2 3 0,2 2-4 15,2 5 7-15,4 0-3 16,1 1 0-16,5 1 1 16,3-1-1-16,7 0 0 15,5-3-1-15,3 0-2 0,19-3 0 16,7 0 2-16,10-3 10 16,6-3-3-16,7-5-6 15,2-6-34-15,6-5-7 16,1-9 4-16,1-9 6 15,-1-4-3-15,-1-17-3 0,-6-11 8 16,-8-8 82-16,-7-4 22 16,-10-10 4-16,-7-1-7 15,-8-6-23-15,-6-3-13 16,-8-2-15-16,0-1-12 16,-5 6-2-16,-14 4-1 0,-3 9 2 15,-5 8-2-15,-7 10-1 16,0 8-4-16,-7 12 0 15,-1 5-4-15,0 5-6 16,4 8-10-16,2 16-30 16,4 2-7-16,9 10-16 0,4 2-12 15,12-3 11-15</inkml:trace>
  <inkml:trace contextRef="#ctx0" brushRef="#br0" timeOffset="34171.6943">16901 7671 282 0,'-7'-5'7'0,"-5"0"1"15,0 1-4-15,-3 4-2 16,0 4-1-16,-5 6 0 16,-6 10-2-16,-1 2 1 15,-1 7-4-15,1 0-13 16,-1 9 10-16,0 5 3 15,5 5 4-15,3 0-1 0,4 7 2 16,7 0-2-16,8 2-2 16,1-1-1-16,8-3 10 15,11-6-6-15,9-8 1 16,4-5-5-16,8-9 5 16,4-9-4-16,4-4 2 0,-2-6-16 15,4-6 10-15,3-2-2 16,0-14-4-16,-2-5 2 15,1-8-8-15,-8-7-4 16,-4-5 12-16,-10-3 14 0,-10-12 2 16,-9-2 11-16,-11-7 44 15,0-2-33-15,-14 2 34 16,-8 5-9-16,-5 6-20 16,-7 10-6-16,-4 6-14 15,-3 8-9-15,-6 9-2 16,-3 10-1-16,-2 9-7 15,2 4-1-15,-1 19-19 0,5 11-42 16,-3 6-35-16,3 1-120 16</inkml:trace>
  <inkml:trace contextRef="#ctx0" brushRef="#br0" timeOffset="41015.3392">21937 10370 218 0,'0'0'-22'0,"0"0"39"0,-5-2-4 16,-2 2-3-16,0 0-5 15,-3 0-4-15,0 0 1 16,1 2 0-16,-2 2-1 16,0 0 1-16,-1 1-2 0,-1-2 2 15,-3 3-2-15,-4 1 0 16,-2 4 0-16,-2-3 2 16,-5 7-2-16,0-5 0 15,-1 3 0-15,1-1 0 16,0 0 0-16,2 1 1 15,2 2-1-15,0 1 1 0,-1 3-1 16,-3 3 1-16,0-1-1 16,0 4-1-16,0-2 2 15,4-2-1-15,5-1 0 16,4-6 0-16,8 2 1 16,7-1-1-16,1 1 0 15,4 2-2-15,8 2 0 0,7 3 2 16,3-4-2-16,4 2 5 15,4 0-2-15,2-3-1 16,4-1-2-16,3-5 2 16,0-3 0-16,7-5 0 0,1-4 0 15,-1 0-3-15,2-7 2 16,-2-6 0-16,-1-5 6 16,-4 0-4-16,-2-3-1 15,-5-1 0-15,-8 0-17 16,-5-5 9-16,-4-2 10 15,-6 0-1-15,-10-4 8 0,-1 0 11 16,0-6 16-16,-12 2-15 16,-8-3-6-16,-2 3-3 15,0 2-2-15,-9 2-5 16,4 7-4-16,-4 2 1 16,3 9-2-16,-1 6 0 15,0 9-2-15,2 0-23 0,3 10-12 16,2 7-47-16,2-3-81 15</inkml:trace>
  <inkml:trace contextRef="#ctx0" brushRef="#br0" timeOffset="41952.7423">22934 11469 198 0,'-5'0'24'0,"-3"-7"9"0,3 4 5 16,0-3-22-16,1 2-4 15,1 1-2-15,1-1-2 16,-1 4-6-16,-2 0-1 15,0 0 0-15,-2 0-5 0,-3 11-16 16,-4 0 1-16,-1 6-5 16,-2 1-1-16,-5 0 2 15,5 2 2-15,-3-3 17 16,4 3 2-16,-1 3 4 16,4-1-2-16,-1 5 5 15,4-1 3-15,1 8-1 0,4 4 1 16,2 1-3-16,3 6 0 15,0 3-4-15,14 2 0 16,6 6 4-16,7 3-4 16,7 2 0-16,7 5-1 15,5-2 4-15,-1-3-2 16,3-11-1-16,3-14-26 16,-2-15-20-16,-3-17-1 0,-2-6 27 15,-3-23 22-15,-6-4 5 16,-8-5 4-16,-5 0 8 15,-8-6 0-15,-5-6 2 0,-3 2 5 16,-6-8-10-16,0 1 21 16,-11-3-30-16,-2 4 4 15,-1 1-1-15,-4 2 13 16,-2 3 2-16,-2 1 0 16,-2 5-8-16,-3 3-5 0,-2 4-4 15,-2 7-3-15,3 4-4 16,2 5-1-16,1 5 0 15,6 5-1-15,2 2 0 16,2 3-3-16,3 6-28 16,2 8-24-16,3 8 1 0,2-1-27 15,5 1 4 1</inkml:trace>
  <inkml:trace contextRef="#ctx0" brushRef="#br0" timeOffset="42546.9194">24042 11596 340 0,'4'-11'-5'0,"-2"-3"33"16,-2 3-20-16,0 0 3 16,0 4-3-16,0-2-2 0,-2 2-3 15,-3 2 4-15,-5 1-5 16,1 4-1-16,-6 0-4 16,-4 4-17-16,1 8-1 15,-1 1 3-15,-3 5 5 16,3 3 5-16,4 3 6 0,0 2 1 15,3 4 3-15,0 8-2 16,2 1 0-16,3 5 0 16,3 2-4-16,4 0 10 15,0 0-10-15,11 0 4 16,9 0-2-16,4-4 1 16,6 0-1-16,8-7-4 0,6-6 10 15,5-13-3-15,2-6-3 16,2-7-3-16,-1-5-1 15,-1-16-7-15,-5-8 19 16,-7-10-4-16,-4-10-3 16,-7-5 3-16,-10-10 5 0,-11-6 11 15,-7-2 4-15,-5-2-11 16,-17 4-5-16,-10 9 1 16,-7 11-3-16,-6 14-1 15,-7 13 3-15,-4 16-5 0,-2 4-1 16,5 16-15-16,4 11-6 15,8 5-2-15,13 5-12 16,11 8-40-16,12 0-26 16</inkml:trace>
  <inkml:trace contextRef="#ctx0" brushRef="#br0" timeOffset="43125.069">25121 11610 297 0,'-1'-11'13'0,"-5"1"-11"16,-1 3 0-16,3 1 7 15,1 2-5-15,-1 3 1 16,-1 1-3-16,-3 0 5 0,-1 3-12 16,-1 14 5-16,-3 4 2 15,1 9-4-15,1 7 4 16,1 10-1-16,5 5-2 15,5 5 2-15,0-1-2 16,7 2 1-16,10-4 1 0,8-5-1 16,7-7-3-16,8-6 0 15,5-5 2-15,1-6 4 16,7-4 1-16,-2-5-3 16,3-3-1-16,4-6-5 15,-8-3-31-15,0-4 7 0,-5-13 3 16,-7-10-34-16,-9-11 26 15,-14-10 36-15,-7-10 5 16,-8-7 25-16,-16-8 18 16,-11-2-12-16,-7-3-10 15,-7 6 3-15,-8 10-3 0,-3 15-3 16,-9 20-18-16,-9 23-8 16,-11 21-19-16,-9 22-42 15,-3 9-92-15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29:51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5151 5593 245 0,'0'-14'30'0,"4"-2"-2"0,5 2-14 16,7 0-4-16,4 3-7 15,4 0-5-15,6 0 1 16,1 2 0-16,6-2 0 15,1 3 3-15,1-1-1 16,5 2-1-16,-2-2-4 16,5 3 6-16,0 1-1 0,5 3-1 15,-2 2 0-15,4 0 0 16,0 0-1-16,0 0 1 16,4 2 0-16,-2 3 0 15,3 1-1-15,3 1 1 16,5 0 0-16,-1 0 1 0,4 2-2 15,0-2 1-15,2 0-5 16,-4-1-2-16,0-3-3 16,-3-1 6-16,-8-2 4 15,-1 0 2-15,-4 0-1 16,-7-2-1-16,-4 4 0 16,-4 2 1-16,-3-2-1 0,-8 1-3 15,-4 1-27-15,-6-1-30 16,-7 1-14-16,-9-4-33 15</inkml:trace>
  <inkml:trace contextRef="#ctx0" brushRef="#br0" timeOffset="609.3384">5114 5713 285 0,'0'0'-51'0,"0"-11"74"0,3 1-12 15,6 2-7-15,6 1 0 16,2 0-6-16,7-2 6 15,4 2-4-15,6 0-1 16,5 2 2-16,4-1 0 16,3 1-1-16,6-1 2 15,1 1-5-15,8 0 3 0,0 1 3 16,5-2-3-16,2 3 1 16,3-2-2-16,7 1-8 15,2-1 15-15,5-2-3 16,3 0-2-16,2-2 0 15,-2-4-1-15,-1 1 5 0,-6-3 5 16,-1 1-5-16,-5 2 7 16,-4-1-6-16,-7 5 0 15,-3 0-3-15,-7 5-3 16,-4 1 0-16,-8 2 1 16,-1 0-30-16,-4 0-15 0,-3 2-46 15,-7-2-7-15</inkml:trace>
  <inkml:trace contextRef="#ctx0" brushRef="#br0" timeOffset="1328.0563">5392 5543 129 0,'0'0'7'0,"0"0"15"16,0 0-28-16,12 0 10 15,6 0-5-15,8 0 17 16,6 0 1-16,9-3 3 16,6-5-4-16,6 0 9 15,3-5-10-15,5 1-4 16,0-2-3-16,2-1-4 0,2-2-1 15,2 2 0-15,1-1 1 16,0 0-2-16,-2 2-1 16,-3 1 0-16,-4 7-1 15,-3 1-1-15,-7 5-40 16,-10 0-30-16,-8 0-37 0</inkml:trace>
  <inkml:trace contextRef="#ctx0" brushRef="#br0" timeOffset="2327.9689">6554 5611 198 0,'58'-26'10'16,"-14"-3"2"-16,3 4 17 16,-6 2-21-16,-5 1-5 15,-9 6-2-15,-4 2 2 16,-9 1-5-16,-4 6 4 0,-5 2-4 15,-5 2 0-15,0 1-5 16,-1 2-4-16,-7 0-4 16,2 0 10-16,-1 0 5 15,4 0 0-15,-1 3-1 16,1 3 1-16,1-3 0 16,1 1 0-16,1-1 1 15,0-1-2-15,0 0 7 0,1-1 1 16,13 2 2-16,6-3 9 15,7 0-7-15,7 0-2 16,6-8-3-16,2-1-3 16,7 4-1-16,0-2-1 15,-1 3-1-15,-1 4-1 0,-2 0-21 16,-10 6-42-16,-6 4-24 16</inkml:trace>
  <inkml:trace contextRef="#ctx0" brushRef="#br0" timeOffset="4671.7027">6868 5410 217 0,'-14'0'24'16,"4"-7"6"-16,3 3-6 0,6 0-13 15,1 4-11-15,0-2-5 16,1 1 5-16,10-3 5 16,6-5-2-16,3-2 11 15,7-4-6-15,8-3 5 0,5-2-2 16,2 3-6-16,6 4-5 15,-1 6 1-15,-3 7-1 16,1 10-28-16,-11 17-32 16,-11 12-43-16</inkml:trace>
  <inkml:trace contextRef="#ctx0" brushRef="#br0" timeOffset="6499.6848">8326 8342 250 0,'0'-16'-50'0,"0"0"61"15,-7 2 7-15,2 3-1 16,1 0-4-16,-3 4 0 0,1-2 4 16,2 4 9-16,1-2-3 15,3 1-7-15,0 1-12 16,0-2-6-16,15 0-5 15,2-6 9-15,7 2-4 16,5-4 1-16,5-5-5 16,3-2 0-16,3 1 17 0,-2-4-7 15,3 0 3-15,3-2-5 16,0 0 1-16,-3 2-3 16,3 1 1-16,-5 4-1 15,-3 2 0-15,-9 6 0 16,-6 3-1-16,-5 5-6 0,-4 4-6 15,-7 0-15-15,-2 0-29 16,-1 9 28-16,0 4 6 16,-2-2 8-16,0 6 2 15,0 1-2-15,-9 6 1 0,-6 1-2 16,-6 0 5-16,-4 1 8 16,-9 3 2-16,-6-1 3 15,-8 2-2-15,-3 2 2 16,-3-3-1-16,3-2-1 15,7-4 0-15,10-7 20 16,9-5 15-16,11-6 10 0,9-3 22 16,3-2-21-16,2 0-10 15,0-7-10-15,0-6-4 16,7-1-12-16,13-8-2 16,12 3 0-16,9-5-9 15,17 0-1-15,11 2-1 0,11 0-52 16,-3 1-44-16</inkml:trace>
  <inkml:trace contextRef="#ctx0" brushRef="#br0" timeOffset="10405.7386">8307 8135 198 0,'0'-7'33'0,"-4"-2"-13"16,0 2 0-16,2 2-5 0,-2-2-4 15,1 3 1-15,0-2-2 16,1 5-5-16,0-2-2 15,2 2-3-15,-2-1 1 16,1 2-1-16,1-1 0 16,0 1 0-16,0 0-1 0,0 0 0 15,0 0 0-15,0 0 1 16,0 1-1-16,0 5 2 16,0 1-1-16,1 0 0 15,3 4 0-15,-1-4-1 16,1 4-2-16,-1-3-1 15,1 2 0-15,0 0-3 0,0 1 3 16,-1 1-1-16,1-3 0 16,-1 0 4-16,2 0 1 15,2 0-1-15,1-2-2 16,3 0 2-16,-1 0 0 16,1 0 0-16,2 0 0 0,0-3 0 15,-5 2 1-15,3-1 1 16,-1-2 1-16,-2-1 1 15,1 1-1-15,0-3 1 16,2 2-4-16,3-2 0 16,1 0 7-16,0 0-3 15,2-2 4-15,4-3 0 0,3-3-4 16,-1-3-1-16,2 2 0 16,1-2 1-16,-4 2-2 15,2-3-1-15,-2 1 1 16,-1 0 0-16,-5-1-1 15,1-2 1-15,-1 0 1 0,0-4 3 16,0 0 3-16,2-4-3 16,0-1-3-16,3 2-1 15,0-2 1-15,-2 0-2 16,-1-1 0-16,-2 3 0 0,0-1 0 16,-5 5 1-16,0-3-1 15,-4-1 1-15,-2 2-1 16,1-1 0-16,-1-2 1 15,-2 1-1-15,2-3 0 16,0 1 0-16,0-1-1 16,-3 0 2-16,1-1-6 0,1 2 2 15,-4 0 0-15,0 0 2 16,0-1 0-16,0 3 1 16,-2-1-3-16,-5 1 3 15,2 0 2-15,-2-1-1 16,-1 1 0-16,1-4-1 15,-3 3 0-15,2-3 1 0,-1-1 0 16,-1-1-1-16,-2 0 0 16,2 0 0-16,-1-1-5 15,0 1-4-15,-3 0 2 16,-1 2 5-16,3 0 3 0,-2 0-1 16,-1 2 1-16,1 0 2 15,1 2 0-15,-1 1-2 16,-2 0-1-16,0 2 1 15,-4 3-2-15,0-3 2 16,-3 4-2-16,-1 1 2 0,-1 1-1 16,-2 1-1-16,0 2-3 15,1-2 1-15,-3 4 4 16,2 2-1-16,0-1 1 16,-5 2-1-16,3 1 0 15,-2 1-1-15,-3 2 0 16,-1 0 1-16,-2 0 1 0,-1 5-1 15,1 5 0-15,-2 2-2 16,3 1-2-16,-1 2 7 16,2 2-3-16,0 1-5 15,1 0 6-15,2 2-2 16,0 2-4-16,0 5-1 0,-1 1-1 16,3 3 4-16,-1 3-3 15,1 3 3-15,3 2-1 16,1 3 1-16,5-2-1 15,3 0 4-15,3-1-1 0,5 2-1 16,3-3 2-16,3-1-1 16,3 1 0-16,1 1 0 15,0-1-1-15,1-1 1 16,8-1 0-16,2-1-1 16,2 1 1-16,2-4 1 15,5 2 0-15,2 1 0 16,3-1 0-16,3 0 0 15,-1 0 0-15,2 0 5 0,2-4 1 16,-1 0 2-16,1-5 1 16,-1-3 0-16,4-1 1 15,-1-3-3-15,1-4-1 0,0 1-2 16,2-5-1-16,4-3 1 16,2-1 1-16,6-4-1 15,1-2-1-15,5 0 1 16,2-11-4-16,4 0 5 15,1-3-4-15,0 0-1 0,-2 1-18 16,-5 1-19-16,-11-5-67 16</inkml:trace>
  <inkml:trace contextRef="#ctx0" brushRef="#br0" timeOffset="13577.3846">12454 12511 28 0,'6'0'26'15,"-2"-7"-22"-15,-1-1 6 16,1 3 16-16,-1-2 9 0,-3-2-5 15,2 0-11-15,-2-2-14 16,0 0-1-16,2 1-4 16,-2-2-10-16,1 1-15 15,1-2-7-15,0 1 16 16,1 1 9-16,0 0 6 0,2 1 4 16,0-1 14-16,-1-2 3 15,3 1 3-15,3-1 2 16,0-1-13-16,6-4 3 15,5 0-5-15,3-3-5 16,5-1-4-16,0-2 0 16,-1 0-2-16,-3-2-6 0,0-1 2 15,-5 1 3-15,-4-3 3 16,-5 5-1-16,-2-5-1 16,-6 2-5-16,-3 0-9 15,0 0 0-15,-3 2 5 16,-8-1 10-16,-5-4-1 0,-3 6 13 15,-3-3-3-15,-3 1-4 16,1 3 1-16,1-1 5 16,-2 6-10-16,-2 1 5 15,3 2-2-15,-1 2 3 16,0 5-3-16,-3 1-7 0,-1 5-5 16,-3 2 20-16,-3 0-13 15,-1 12-10-15,-3 6 5 16,-2 6 5-16,4 4-1 15,-5 6 2-15,4 3 2 16,1 8-1-16,0 2 0 16,3 3 0-16,3 6-2 0,4 0 2 15,5 4 0-15,7 0 2 16,6-2 0-16,7-1 3 16,2 0 7-16,0-4-10 15,7 1-1-15,4-6 1 16,4-2-3-16,-2-6-2 0,9-8 1 15,2-6 0-15,8-4 1 16,6-10 4-16,12-3 1 16,8-9-3-16,8 0 0 15,9-16-19-15,3-12-35 0,4-12-18 16</inkml:trace>
  <inkml:trace contextRef="#ctx0" brushRef="#br0" timeOffset="14249.2356">15226 8062 137 0,'-6'0'14'16,"4"0"2"-16,0 0-5 16,2-4-4-16,0-3-2 15,5-2 3-15,7-3-4 16,7-4 0-16,4-3 5 16,8 1-7-16,5-5-2 15,6 2-8-15,4 2-10 0,3-3-40 16,0 0-45-16</inkml:trace>
  <inkml:trace contextRef="#ctx0" brushRef="#br0" timeOffset="14624.186">16314 8299 335 0,'-19'0'16'0,"2"-12"10"16,4-1 3-16,2 1 5 0,11-4-10 16,0-4-12-16,19-3-11 15,14-2 0-15,16-6-3 16,13-1-5-16,16 2-17 16,9-4-12-16,7 4-8 15,3 2-29-15,-3-1-34 16,-6 1-39-16</inkml:trace>
  <inkml:trace contextRef="#ctx0" brushRef="#br0" timeOffset="15311.6343">17568 12664 356 0,'-12'-14'10'0,"1"-4"17"16,6-2-1-16,5 6-9 16,2-5-15-16,12 1-4 15,9-6 0-15,13-4 6 16,15-8 0-16,17-3-6 15,17-13 0-15,20-5 0 0,12-9-13 16,16-7-19-16,5-2-10 16,2-3-39-16,-3-8 4 15,-3-3-40-15</inkml:trace>
  <inkml:trace contextRef="#ctx0" brushRef="#br0" timeOffset="15795.9753">22736 8062 235 0,'0'-27'24'0,"0"0"3"15,0 1-15-15,0 1-3 16,0 3 4-16,0 3-6 16,2-1-1-16,9 1 0 15,2 0-1-15,5 3-2 16,4-1-3-16,11 5-6 15,7-3-4-15,8 3-14 0,8 0 0 16,7 1-33-16,3 0 13 16,0 4 0-16,0-2-8 15</inkml:trace>
  <inkml:trace contextRef="#ctx0" brushRef="#br0" timeOffset="16467.8109">24248 12832 297 0,'15'-11'-30'15,"-3"-5"28"-15,3 0 5 16,1 2-6-16,2-1 3 15,1 3 3-15,1-3 0 16,4 3 0-16,6-2 1 0,4-2 1 16,15-4-6-16,8-1 2 15,15-2-2-15,7-4 0 16,11-2 2-16,-2 2-28 16,0 0-27-16,-10 1-3 15</inkml:trace>
  <inkml:trace contextRef="#ctx0" brushRef="#br0" timeOffset="16733.4278">25739 12579 20 0,'-2'0'334'15,"2"0"-318"-15,7-15-14 16,15 1-4-16,10-1 3 16,9-1-12-16,14-1-8 15,4-3-9-15,2-1-39 0,0-5-27 16</inkml:trace>
  <inkml:trace contextRef="#ctx0" brushRef="#br0" timeOffset="17718.0389">20007 12496 324 0,'0'-11'12'0,"0"-1"7"16,0 1-5-16,0-1-6 16,0 5-4-16,0-4 7 15,2 1-10-15,3 0-2 16,6 0 5-16,0-1-8 0,7 0 6 15,3-1-4-15,8-2 0 16,9-3-2-16,4-2 8 16,6 1-13-16,2-3-9 15,2 1-4-15,-2 1-9 16,-5 1-2-16,-3 1-27 16,-5 3 9-16,-8 2-37 0</inkml:trace>
  <inkml:trace contextRef="#ctx0" brushRef="#br0" timeOffset="18171.1333">18810 12386 311 0,'0'-11'12'0,"1"-7"7"0,17-2-18 15,12-3 1-15,10-1-8 16,10-5 13-16,11-5-5 15,5 1 0-15,2-1-16 16,-2-3-35-16,-5-1-54 16,-5-4-48-16</inkml:trace>
  <inkml:trace contextRef="#ctx0" brushRef="#br0" timeOffset="18530.5309">18768 10816 429 0,'-9'-12'-55'15,"2"-6"59"-15,-2 2-1 16,5 4-2-16,2 4 2 0,-1 1-3 15,3 1 0-15,0 1-11 16,0-2-35-16,-2-2-75 16</inkml:trace>
  <inkml:trace contextRef="#ctx0" brushRef="#br0" timeOffset="21436.9536">11413 5697 242 0,'31'-11'25'16,"3"4"-22"-16,7 0 2 0,9 7 2 15,4 0-2-15,3 0-3 16,4 1-1-16,6 5-1 15,3-3 1-15,2-3 1 16,3 0 0-16,1 0 0 0,5-1-2 16,1-7 2-16,4 0-2 15,-1 2 1-15,6-1 1 16,-2 2-2-16,2 1 1 16,1 3-1-16,-3 1 0 15,1 0 0-15,-4 0-3 0,-5 7 1 16,-4-1 1-16,-6 2-1 15,-7 2 2-15,-6 1 0 16,-9 0-3-16,-5 3 4 16,-8 4-2-16,-7-2 0 15,-9 8-1-15,-5 1-3 16,-9-1-1-16,-6 1 0 0,0-1 5 16,-6-7 1-16,-2 0 1 15,-2-5 2-15,5-5-1 16,0-2-1-16,5-3-1 15,0-2 13-15,0 0 20 16,3-2-19-16,9-8-19 0,7-1 5 16,4-2-9-16,11-4 0 15,7-5-1-15,6 1 7 16,6-4 1-16,9-2-9 16,8 0 14-16,5 0 4 15,5 4-8-15,3 4 5 0,5 1-3 16,4 4 2-16,0 3-2 15,1 4-2-15,2 3 1 16,-3 4 1-16,6 0-1 16,0 2-2-16,2 7 4 15,4 2-4-15,1-1 0 0,0-2-17 16,-2-5-1-16,1-3 9 16,-3 0 6-16,-3-11 8 15,0-5-3-15,-5-2 2 16,-4-2 7-16,-4 1 3 15,-6 1-7-15,0 0-2 0,-9 0-2 16,-2 4-1-16,-5 4-2 16,-7-1-25-16,-6 4-44 15,-7 2-16-15</inkml:trace>
  <inkml:trace contextRef="#ctx0" brushRef="#br0" timeOffset="22780.6011">10145 5655 188 0,'-11'-10'-11'0,"-1"0"14"16,1-3 10-16,2 6-3 16,0 0-5-16,-2 1-4 15,0 3 3-15,-1 1-3 16,3 0 1-16,0 2-1 0,2 0 2 16,4 0-2-16,1 0 0 15,2 0-3-15,0 0-4 16,2 0 7-16,6 0 19 15,9 0-2-15,5-2 15 0,5-6 6 16,7-3-23-16,7-2-4 16,0-1-9-16,0-2 0 15,1 0-1-15,-3 1-2 16,0 1 2-16,-3 0-2 16,-2 2 1-16,-9 2-1 15,-3 3 1-15,-8 2-1 0,-4 3 0 16,-5 1-2-16,-5 1-8 15,-5 0-9-15,-16 7-6 16,-14 7 20-16,-14 9 6 16,-16 8-11-16,-5-1-24 15,-3 4 22-15,2-3 13 16,3 2-1-16,7-4 1 0,7-3 1 16,8-1 0-16,2 0 0 15,12-3-1-15,10-6 0 16,7-4-1-16,15-5-1 0,10-5-1 15,29-2-1-15,23 0 17 16,12 0-10-16,10-2-51 16</inkml:trace>
  <inkml:trace contextRef="#ctx0" brushRef="#br0" timeOffset="46389.6575">11106 7185 112 0,'0'-4'37'0,"0"0"-15"15,0-3 25-15,-2 4-14 16,1-3-10-16,1 3-4 15,-3-3-9-15,3 1-4 0,-3 3-1 16,1-2-2-16,-3 3-1 16,1 1-2-16,-1 0-6 15,-2 0-9-15,-4 0 1 16,0 0 3-16,-2 1 8 16,1 1 3-16,-7 2 1 15,4 0 0-15,-5-1 0 0,1-1 4 16,-2 3 9-16,1-1-2 15,1 1-2-15,1 4-6 16,-1 0-3-16,-1 4-1 16,-1 1 0-16,2 0 1 15,-1 2-1-15,0 0-1 16,1 2 2-16,1 0 0 0,-1 3-1 16,5-3-1-16,2 3 1 15,-3 1 3-15,3 0-5 16,1 1 6-16,0 4 1 0,3-3-1 15,1 5 5-15,-1 1-3 16,3 2-1-16,-1 3-2 16,3-2-1-16,3 1 0 15,0 1-2-15,0 1 2 16,0-4-4-16,3 0 2 16,4 1 2-16,0-5-2 0,3 1 0 15,-1-4-2-15,3 0 1 16,1-2 0-16,1-3 3 15,1 2 2-15,0-2-4 16,4-2 4-16,-2-2-4 16,1-2 0-16,3-1 2 0,-2-2-4 15,3-4 3-15,1-2-5 16,4-2 7-16,-1-3-8 16,5 0 9-16,-2-1-1 15,-1-9-4-15,3-2 7 16,-4 0-6-16,0-6-6 0,0 1 10 15,-3-3-1-15,-3-3-4 16,0-1-4-16,-2-2 11 16,0-5-4-16,-3 2-2 15,5-5 3-15,-2 0-1 16,1-2-2-16,-3-2 1 16,3 2-2-16,-8-1 2 15,2 1-1-15,-7 1-1 0,-2-3 1 16,-5 2 0-16,0-1 0 15,-4-1 4-15,-6 1 4 16,-3-2 3-16,-3-2 0 0,-2-2 20 16,0 3-18-16,-2 0-12 15,-3 2 2-15,-3 6 12 16,2 5-8-16,-10 8 0 16,-8 9-7-16,-8 10-5 15,-5 12-18-15,-8 21 2 16,-8 17-11-16,-6 15-8 0,-2 9-32 15,-5 10-89-15</inkml:trace>
  <inkml:trace contextRef="#ctx0" brushRef="#br0" timeOffset="48717.6171">8351 8435 181 0,'22'-18'1'0,"1"-2"10"16,8-1 12-16,0-1-4 15,8-3 0-15,0 0-14 16,5 0 0-16,-2 3-5 16,1-2 0-16,-1 3-3 15,-3 1 6-15,-3-1-6 0,-5 4 2 16,-4-1 1-16,-4 3 0 15,-4 1 1-15,0-1 0 16,-5 3-1-16,-3-1 7 16,-2 3 5-16,-2 3 5 15,-1-1-5-15,-3 2-5 16,-1 3 1-16,0 2-3 0,-2 1-3 16,0 0-2-16,-4 0 7 15,-7 0-16-15,-1 4-5 16,-7 10 2-16,-3-2 8 15,-4 4-8-15,-1 2 0 16,-3 0 3-16,-4 1 2 0,-2 1 2 16,-2 1-1-16,-5 2-12 15,2 1-2-15,-4-1 12 16,0 0 3-16,3-1 7 16,-2-1 0-16,4-2 0 15,2 1 9-15,4-2 1 16,2-4 2-16,3 1-11 0,5-3-1 15,3-3 2-15,1-2 6 16,8-2 4-16,4-3-1 16,0-2 0-16,4 0 0 15,2 0 1-15,1 0 2 16,1 0-1-16,1-7-12 0,13-3-3 16,1-7-4-16,10-1 10 15,6-3-6-15,7-4 8 16,1-5-9-16,6 1 2 15,3-1 1-15,1 0 1 0,2 1-4 16,0-2 1 0,0 3 1-16,-2-2 1 0,0 1-3 15,-2 1 0-15,-2 1 2 16,-4 1-2-16,-3 4 2 16,-4 3-2-16,-7 2 1 15,-6 7 1-15,-6 0-2 0,-8 5 3 16,-2 5-5-16,-5 0-3 15,0 0 0-15,0 0-2 16,-3 9 12-16,-9 4 0 16,-3 4-3-16,-6 3 1 15,-4 4 1-15,-6 4-4 16,-3 0 2-16,-6 4-1 0,-3-3 1 16,-2 1 0-16,-5 1-1 15,1-1 1-15,3-3-1 16,4-4-6-16,4-2 5 15,8-4 1-15,3-5 3 0,6-3-2 16,3 0-2-16,2-4 2 16,1-3 0-16,-1 1 1 15,7-3 4-15,0 0 4 16,2 0 1-16,4-5 4 16,3-4-3-16,1-3-4 15,13-5-4-15,8-4-8 0,7-2 9 16,5-4-1-16,7-3-5 15,-2 2-2-15,5-3 9 16,-5 1-7-16,2 1 3 16,-2 1-3-16,-4 0 2 15,-1 6-1-15,-5 0 2 0,-2 4-4 16,-5 3 3-16,-5 2-1 16,0 3 0-16,-7 4 0 15,-3 3-1-15,-1 1 0 16,-3 2-2-16,-3 0-6 0,0 2 0 15,-3 6-2-15,-10 7 17 16,-7 6-5-16,-7 6 3 16,-10 9-3-16,-8 2-7 15,-7 8-17-15,0 1-19 16,0 3-28-16,2-7-35 16,9-4-51-16</inkml:trace>
  <inkml:trace contextRef="#ctx0" brushRef="#br0" timeOffset="49389.4411">8312 8446 236 0,'-5'0'20'16,"1"0"3"-16,0-2 9 15,2-3-4-15,2-3-9 16,0-2-5-16,4-2-4 0,9-1-6 16,2-6 4-16,7 2-6 15,7-3 0-15,5-3-2 16,5-2 3-16,3 0-1 15,1 0-2-15,4-2 1 16,-3 2-1-16,0 0 1 0,-3 0-1 16,-2 2 1-16,-5-2-1 15,-5 4 1-15,-4 3 1 16,-3 0 0-16,-6 7-1 16,2-1-1-16,-6 8 0 15,0 3-4-15,-5 1-22 0,-2 5-18 16,-5 11-38-16,0 2-6 15,-18 1-31-15</inkml:trace>
  <inkml:trace contextRef="#ctx0" brushRef="#br0" timeOffset="49842.53">8526 8324 176 0,'0'-2'11'15,"0"2"-8"-15,0 0 0 0,0-1-2 16,0 1-1-16,0 0-1 16,0 0-5-16,7 0 0 15,1 0 9-15,9 0-2 16,-2 0-3-16,6 0-3 16,2-2-17-16,-4 0-11 0,0-3-35 15</inkml:trace>
  <inkml:trace contextRef="#ctx0" brushRef="#br0" timeOffset="51342.4161">8843 7679 79 0,'-17'2'4'0,"0"-2"0"15,3 0 19-15,3 0 12 0,6 0 9 16,1 0-2-16,4 0-25 16,0-4-10-16,0 2-2 15,0 1-3-15,0-3 0 16,0 2 3-16,0 0-2 0,0 0 1 15,0 2-1-15,0-1 6 16,0-1 1-16,0 0-3 16,7-3-7-16,2 1-1 15,9-1 2-15,4-1-2 16,7-1 6-16,6-1-5 0,5-2 0 16,7 2 1-16,-1-3-1 15,5 0 2-15,3 1-7 16,2-3 7-16,5 1 1 15,7 1-3-15,3 0 0 16,2 0 1-16,7 2 0 16,0 1-4-16,1-3 2 0,0 4 4 15,-2-2-4-15,-1-2 1 16,-9 4 3-16,-4-2 2 16,-4 2 5-16,-7-2-2 15,-8 4 1-15,-2-1 1 16,-7 2-3-16,-6 1 2 0,1 1-6 15,-6 0-2-15,-3 2 0 16,0 0 0-16,-5 0-1 16,-1 0 1-16,-7 0-4 15,-3 4-13-15,-3 3-10 16,-4 0-9-16,-2 0 0 0,-9 4 17 16,-3-2-27-16,0-2 9 15,-5-2 7-15,4 3 3 16,0-5 11-16,-1 1-42 15,0-4 35-15,2 0 19 16,-5 0 23-16,4-2 21 0,0-5-1 16,1-2-13-16,1-1-10 15,-1-3-2-15,-1 2 6 16,3 1-6-16,0-3 6 16,-3 0-15-16,2 3 7 15,0-1 8-15,3-2-2 0,1 3-10 16,-2 1 2-16,2 0 2 15,0-2-6-15,1 2 1 16,1 2-1-16,1 0 2 16,-1 0 3-16,1 4-2 15,2-1 0-15,0 2-4 16,4 0-2-16,-1 2-4 0,1 0 0 16,0 0-5-16,0 0 2 15,1 4-3-15,7 1 3 16,1 4 1-16,3-2 3 15,5 0-1-15,2 4-1 16,5-2 3-16,-3 0-3 0,6-2 3 16,2 2-2-16,-2-2 0 15,-2 0 4-15,0-1-2 16,-1-1-2-16,-8-2 0 16,0 1 1-16,-6-2 1 0,-2 0-2 15,-3-1 0-15,-1 1 1 16,-2 2-3-16,-2 1 2 15,0 2 3-15,-2 4-1 16,-9 3 1-16,-7 11-1 16,-4 5-1-16,-7 10 1 15,-5 10-9-15,-1 9-15 16,-8 6-8-16,-1 7-19 0,-2 3-20 16,-1-5-17-16</inkml:trace>
  <inkml:trace contextRef="#ctx0" brushRef="#br0" timeOffset="52358.143">9367 8249 242 0,'-1'-2'23'0,"-1"-6"10"15,2-3-16-15,0 4 3 16,0-6-8-16,3 1 0 16,6-1-6-16,6-3-12 15,5 0 6-15,3 1 1 0,2-2 2 16,2 5-3-16,0-3-4 15,0 6-2-15,0 2 0 16,-4 5 4-16,0 2-2 16,-4 1-5-16,-5 9-8 15,-3 5-6-15,-4 0 1 16,-5 5 16-16,-2-2 7 0,0 0 2 16,-9 1-1-16,-1-2 0 15,0-3-1-15,3-2 2 16,-1 1 0-16,1-5 5 15,2 5-3-15,-2-3 0 16,4-2-4-16,1-1-1 0,0-3 2 16,2-1 0-16,0-3 8 15,14-3 14-15,15-14 17 16,13-5-7-16,14-7-22 16,12-3-11-16,12-4-2 0,-1 2 4 15,-6-6-63-15,-11 0-85 16</inkml:trace>
  <inkml:trace contextRef="#ctx0" brushRef="#br0" timeOffset="54217.3816">9057 7778 316 0,'-2'-7'-33'0,"-5"-5"47"16,0 3 12-16,-1 2-7 16,5 2-5-16,-1 1-7 15,3 2-5-15,-1 1-1 0,0 1-1 16,-1 0-1-16,1 0-8 16,0 0 3-16,-1 5 4 15,1 1 1-15,-1-3 0 16,1 0 0-16,2-1-1 15,0 0 0-15,0 0-3 0,2 1 1 16,8-1 0-16,4-2 6 16,8 0-2-16,6 0-7 15,6 0 15-15,7 0-13 16,5-7 7-16,3 0 3 16,2-2-6-16,0-2-1 15,0 2 5-15,0 0-6 0,1-2 9 16,-6 3-3-16,0 1-4 15,-5 0 2-15,-5 3-1 16,-6 0 0-16,-8 4-1 16,-5 0 1-16,-4 0 0 15,-6 0-4-15,-5 0 4 0,2 0-2 16,-3 0 5-16,1 0-3 16,0 0-1-16,0 0 1 15,-2 2 0-15,2 0 0 16,-2-1 0-16,0 2 0 15,0-3 0-15,0 1 0 0,2-1 0 16,-2 0 0-16,0 2 0 16,0-2 0-16,0 0 6 15,0 0 1-15,0 0 1 16,0 0 5-16,2 0 1 16,-1 0-7-16,3-2-7 15,3-2-2-15,5-1-1 0,8 0 0 16,7-2 2-16,9-1-3 15,1 0 1-15,9 1 0 16,-2 1-4-16,2 2 1 16,-2 4 2-16,2 0-1 15,-4 0 3-15,-1 0 0 0,0 0 0 16,-2 3-1-16,-5-3-1 16,3 0 3-16,2 0 2 15,-5-3 0-15,-2-2-4 16,-1 3-3-16,-3 1 0 0,-2-3-3 15,0 4 1-15,-6-2-1 16,-5 2-3-16,4 0 3 16,-4 0 4-16,0-1 0 15,2 1 1-15,0-2-25 16,2-1 6-16,2-2-14 16,-1 2-17-16,0-8-43 0</inkml:trace>
  <inkml:trace contextRef="#ctx0" brushRef="#br0" timeOffset="54857.9625">10878 7488 128 0,'-6'0'22'0,"5"0"-10"16,-1 0 1-16,-2 0 2 0,4 0 9 15,-1 0-11-15,1 0-3 16,-2 0-1-16,0 0 0 15,2 0 4-15,0 0 0 16,0 0-8-16,0 0-7 16,0 3 0-16,0 5-1 0,0 2 5 15,0 6-1-15,0 4-1 16,0 1 0-16,0 6-1 16,0 4 1-16,0 2 1 15,0 10-1-15,0 0 0 0,0 6 0 16,-2 4 0-16,1 5 1 15,-4 3-1-15,2 3 0 16,-2-2 0-16,-1 2 0 16,-1 3 0-16,2-3 0 15,-1 0-1-15,1-1 0 16,0-1-1-16,-1-3 1 16,3-2-1-16,-2-4 1 0,-2 1 0 15,4-6 0-15,1-5 1 16,-1-4-1-16,-1-5 0 15,3-3 1-15,-5-8-1 16,5-4 1-16,-3-4 0 16,1-4-1-16,2-4 1 0,-1-2 2 15,2-3-2-15,0-1 2 16,0-1 2-16,0 2 6 16,-2 0-7-16,2 3-10 15,-3-1-40-15,-4-2-44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4:34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 11323 195 0,'0'-6'56'0,"0"3"-18"0,2-1-6 16,3 3-8-16,4-1-16 15,9-4 2-15,2 3 3 16,6-4-1-16,6-3-2 16,4 4-4-16,1-4-2 0,1 3-1 15,1-2 0-15,3 4 4 16,-1 0-3-16,3 1-2 16,0 0 0-16,0 3 0 15,0 1-1-15,-1 0 0 16,2 0 2-16,-6 0-2 0,-1 0-1 15,-4 0 1-15,-4 0-1 16,-4 3 1-16,-6 1-1 16,-4-2-21-16,-9 2-28 15,-7-1-66-15,0 0-36 16</inkml:trace>
  <inkml:trace contextRef="#ctx0" brushRef="#br0" timeOffset="312.503">3144 11312 208 0,'-16'0'12'0,"3"0"46"16,4-2-18-16,6 1 1 0,3-1-25 15,0 0-18-15,5 2 0 16,12 0 4-16,3 0 0 16,9 0 1-16,7 0 3 15,6 0 3-15,9 0-1 16,3-4-1-16,4-1 0 0,7-4 0 16,1 2-2-16,2 0-3 15,6-2-1-15,1 2 0 16,-1-7-50-16,0-8-226 15</inkml:trace>
  <inkml:trace contextRef="#ctx0" brushRef="#br0" timeOffset="984.3072">6618 9528 267 0,'-1'0'6'0,"-1"0"44"16,2-6-17-16,0 3-13 15,0 0-10-15,2 0-4 16,6-3-2-16,6 0 1 15,3 1-4-15,7-2-2 0,3 0 4 16,5 0-2-16,7-4-1 16,2-2 2-16,6 1-1 15,-1-2-2-15,2-1 1 16,-4-1 2-16,3 2-1 16,-2 2-3-16,-3-3 6 0,-5 5-3 15,-5-1 0-15,-5 4 0 16,-6 1-1-16,-11 1-7 15,-5 4-12-15,-5 1-20 16,0 0-25-16,-12 0-26 16,-5 0-91-16</inkml:trace>
  <inkml:trace contextRef="#ctx0" brushRef="#br0" timeOffset="1187.4473">6870 9508 182 0,'-12'8'34'0,"0"-5"20"16,9-1-15-16,1-2-5 15,2 0-6-15,2 0-8 16,13-5-12-16,2-6 1 16,13-5-3-16,8-2 1 0,11-5-2 15,8-3-8-15,6 0 11 16,5-2-42-16,4-6-128 15</inkml:trace>
  <inkml:trace contextRef="#ctx0" brushRef="#br0" timeOffset="8296.516">16930 11481 378 0,'8'-17'6'0,"3"-5"-1"16,0 2-6-16,3 3 3 0,1-3-2 15,2 2 2-15,0 0-1 16,4 0-2-16,1 1 1 16,3-3-5-16,4 2 6 15,1-3-1-15,6-1-10 16,-2 1-23-16,2-2-21 16,-2 2 3-16,-4 1 12 0,-4 0 34 15,-6 4-9-15,-12 5 1 16,-8 8 10-16,-8 3-1 15,-21 5 7-15,-9 13-2 16,-5 5 3-16,-3 1 11 16,2 1 3-16,8-4 32 0,9-2-3 15,10-4-23-15,7-6-12 16,8-1-8-16,2-4-11 16,17-2-7-16,6-2 22 15,8 0-36-15,3-14-109 0</inkml:trace>
  <inkml:trace contextRef="#ctx0" brushRef="#br0" timeOffset="10171.4092">10959 9269 282 0,'30'0'6'16,"3"-1"-3"-16,6-6-2 16,11 0 6-16,10-1-3 15,6 0 3-15,6-1-2 0,7 1-3 16,6 3 0-16,3 0-2 16,6 0-16-16,2 5-30 15,1-4-11-15,-2 2-27 16</inkml:trace>
  <inkml:trace contextRef="#ctx0" brushRef="#br0" timeOffset="10624.494">15706 9181 297 0,'29'-12'0'0,"-4"0"7"16,1-2-5-16,4 5-1 16,1-1 1-16,1 2-1 0,4 2-1 15,1-2 0-15,3 1 1 16,3 1-1-16,2-1-1 15,4 0 2-15,0 0-6 16,5 2-6-16,7-4-22 16,1 2-5-16,0-1 10 0,5 3-9 15,-6-2-42-15</inkml:trace>
  <inkml:trace contextRef="#ctx0" brushRef="#br0" timeOffset="14374.3328">20047 9190 201 0,'-14'6'28'16,"8"-2"26"-16,0 0-37 16,5-1-8-16,1 1-11 15,0-1 5-15,1-1 5 0,6 0 4 16,5-2-1-16,2 0 1 16,2-4 0-16,3-6-1 15,3-4-5-15,2-2-2 16,1-1-2-16,-2-1-1 15,-3-1-1-15,-4 5 1 16,-3 1 0-16,-6 2-3 0,-7 6-15 16,-9 5-35-16,-18 2-62 15</inkml:trace>
  <inkml:trace contextRef="#ctx0" brushRef="#br0" timeOffset="14499.3192">19808 9339 262 0,'-26'25'10'0,"9"-11"28"0,5-3-14 15,11-6-11-15,4-5-14 16,34-1 24-16,18-17-2 16,24-17-14-16,18-12-8 15,11-21-197-15</inkml:trace>
  <inkml:trace contextRef="#ctx0" brushRef="#br0" timeOffset="23592.533">27362 8419 314 0,'18'0'2'0,"9"-10"7"15,7-2-2-15,7 2-3 16,10-3 2-16,10 3-3 16,3-3-1-16,8-1 0 0,11-1 0 15,3 1 1-15,9 0-3 16,4-1 1-16,6 3-1 16,0-1 0-16,9 3 0 15,1-2 1-15,2 1-2 16,-1 0 2-16,-3-2-2 0,-4 1 3 15,-2-1-3-15,-7 3 2 16,-5 1-2-16,-5 0 3 16,-6 4 1-16,-9 1 2 15,-10 2-2-15,-9 2-2 16,-15 0-1-16,-12 0 1 0,-8 2-1 16,-10 2 0-16,-5-1 0 15,-6 1-3-15,0 1 0 16,-6 2-7-16,-6 2-20 15,-10 0-8-15,-3 1-17 16,-6-2-21-16</inkml:trace>
  <inkml:trace contextRef="#ctx0" brushRef="#br0" timeOffset="24983.1731">7389 9376 53 0,'2'-4'3'0,"-2"3"0"16,0 1-4-16,-4 0-8 16,-5 0-34-16</inkml:trace>
  <inkml:trace contextRef="#ctx0" brushRef="#br0" timeOffset="25186.284">7216 9419 15 0,'-16'0'36'16,"1"0"-10"-16,3 0-4 15,5 0 2-15,2-5 5 16,1-4 1-16,4-2-3 16,0-1-16-16,9-4 3 0,5-4-13 15,5 0 20-15,2 0-20 16,-1 2 0-16,-2-2 0 16,-2 4 0-16,-5 3 0 15,-1 6 2-15,-4 6-3 0,-6 1 0 16,0 12-30-16,-27 9-37 15</inkml:trace>
  <inkml:trace contextRef="#ctx0" brushRef="#br0" timeOffset="30748.6643">20463 9068 368 0,'-12'4'-13'16,"1"-4"57"-16,1-2-1 0,7-1-15 15,-1 0-8-15,3 2-4 16,-1 1-9-16,2-2-4 16,0-2 0-16,3 1-4 15,11-2-9-15,5-5-12 16,8 3 1-16,7-5 4 0,2 2-10 15,4-3-7-15,-3 2-3 16,-3 4-10-16,-5 5-22 16,-7 2 18-16,-8 2 20 15,-11 14-1-15,-3 6 8 16,-8 4 27-16,-9 1-1 0,-4 3 2 16,-2-1 13-16,2-4 13 15,4-2 11-15,4-4 0 16,6-4 3-16,3-5-13 15,4-2-16-15,2-5 2 16,17-1-1-16,7-2-5 0,14-2-2 16,16-12-2-16,10-11-21 15,4-16-111-15</inkml:trace>
  <inkml:trace contextRef="#ctx0" brushRef="#br0" timeOffset="31436.1238">21141 8869 426 0,'-8'-17'10'0,"1"2"13"0,2 2 2 15,3 6-12-15,0 1-5 16,2 5-5-16,0 1-2 16,0 0-4-16,2 12-4 15,7 9 3-15,4 8 2 0,6 12 0 16,6 7 3-16,-1 8-1 16,0 2 1-16,3 1-11 15,-2-3-26-15,2-3-15 16,-1-12-26-16,-1-12-49 15</inkml:trace>
  <inkml:trace contextRef="#ctx0" brushRef="#br0" timeOffset="31951.6802">21638 8706 408 0,'-5'-16'-9'0,"-1"0"25"15,2 5-5-15,2 4 1 16,2 4-8-16,0 3-4 16,0 0-1-16,7 3-4 15,3 10 0-15,2 6 4 16,5 8 1-16,-2 3 0 0,-1 2-1 15,3 4 1-15,0 0 0 16,-4-3 1-16,1 0-1 16,0-3 0-16,-4-7-5 15,0 1-6-15,-3-5 2 16,0-3 0-16,-6-5-1 16,3-4 2-16,-3-3 0 0,-1-4 3 15,0 0 6-15,0-6 12 16,0-6-6-16,0-6-4 15,0-2-2-15,2-3 1 16,2 3-1-16,4-1 0 16,0 5 1-16,-1 3 4 0,0 6-1 15,3 4 3-15,0 3-4 16,1 0-4-16,5 3 0 16,-2 10 0-16,6 1 1 15,1 4-1-15,1 0 0 16,0 0-9-16,2 1-21 15,-1-2-56-15,-6-5-18 0,2-7 3 16</inkml:trace>
  <inkml:trace contextRef="#ctx0" brushRef="#br0" timeOffset="33014.1127">22147 8870 273 0,'0'-9'103'0,"0"2"-72"0,-1 0-8 15,-1 3-7-15,2 3-5 16,0 1-12-16,0 0-4 16,0 10 3-16,2 3 2 0,5 4 0 15,1 1-1-15,0 2 2 16,3-2-2-16,-3 0-1 16,4-6 1-16,-2-1 0 15,2-6-1-15,-2-1-3 16,4-4-3-16,-1 0 1 0,-1-6 4 15,0-2 3-15,-4-3 1 16,1 0 1-16,-4-3-1 16,-1 3 0-16,-4-1 0 15,0 3 3-15,0 0 0 16,0 0 2-16,-5 0-3 16,-6 2-2-16,4 2 0 0,-1 1-1 15,1 1-1-15,2-1 1 16,2 2 1-16,1-2-1 15,2 3 0-15,-2-3 0 16,2 1-1-16,0-2-3 16,0-3-5-16,5 1 1 0,4-2-1 15,1 2 4-15,0-2 5 16,2 2-1-16,0 2 0 16,0 1 2-16,0 4-1 15,1 0 0-15,1 4-1 0,3 6 0 16,-2 3 0-16,0 1 1 15,-1-1 0-15,3-1 1 16,-7 1-2-16,2-6 2 16,-5 0-1-16,0-4 0 15,-1-3 0-15,0 0 0 16,0 0 1-16,-1-7 0 16,0-3 1-16,1-5-1 0,-3-1 2 15,0-3 6-15,-1-1-1 16,0 2-1-16,-2 2-1 15,0 2-3-15,3 1 0 16,-3 8-2-16,0 0-1 0,1 3 0 16,1 2-1-16,3 0-4 15,1 7-5-15,1 2 7 16,4 3 1-16,-1 1 0 16,3-2-2-16,1-1 0 15,-1-2-4-15,0-2 4 0,-5-2 2 16,1-4 1-16,0 0 1 15,-1 0 0-15,-3-4 0 16,0-4 1-16,0-2 3 16,1 2 1-16,-2-5-3 15,0 1 1-15,-1-4-1 16,-1 0-1-16,-2 1 1 0,0-3 0 16,0 6-1-16,0-4 1 15,0 4-1-15,0 1 3 16,0 2 0-16,0 2-3 15,0 1-1-15,0 3 0 16,0 1-1-16,0 0 1 0,0 2-4 16,0 0-3-16,3 0 0 15,2 6 5-15,2 4-3 16,0 4 3-16,-2 2 1 16,2 6 1-16,0-4-1 15,1 2 1-15,0-3 1 0,3 0-1 16,1-5 0-16,3-5 1 15,2-2 0-15,5-1 1 16,0-4-1-16,3 0 0 16,1-4-1-16,-6-4-14 15,1-2-40-15,-8-2-20 0,-3 3-10 16,-10 2 8-16</inkml:trace>
  <inkml:trace contextRef="#ctx0" brushRef="#br0" timeOffset="33357.8286">22276 9188 166 0,'-28'25'23'0,"2"-7"4"15,0-1 2-15,6-5-5 16,5-1 0-16,1-3-6 15,7-3-4-15,4-3 0 16,1-2-2-16,2 0 5 16,9 0-1-16,9-14-11 15,7-2-1-15,10-8-1 0,6-4-2 16,8-8 4-16,7-1 5 16,3-5 7-16,4-2-3 15,2 3 1-15,-2 0-6 16,-1 5-4-16,-1 4-4 15,-1 4 2-15,-4 3-3 0,-6 10 0 16,-9 7-7-16,-5 8-22 16,-11 0-27-16,-18 10-94 15</inkml:trace>
  <inkml:trace contextRef="#ctx0" brushRef="#br0" timeOffset="37091.9321">21572 10008 158 0,'-3'-5'71'16,"-1"-1"-45"-16,-1-1-2 16,3 4 11-16,2-1-19 15,0 2-5-15,0 0-6 0,2 2-4 16,3 0 0-16,2 0-1 15,3 0 1-15,-1 2-1 16,1 6 2-16,2 6 2 16,0 0 1-16,1 8 4 15,1 6 4-15,6 2 2 0,-3 8-3 16,7 0 0-16,1 4-8 16,1-2-2-16,1-2 1 15,-1-2-2-15,-1-5 0 16,-3-5-1-16,-2-2 0 15,-3-10-10-15,0-2-27 16,-1-10-42-16,-1-2-65 0</inkml:trace>
  <inkml:trace contextRef="#ctx0" brushRef="#br0" timeOffset="37857.5053">22598 9926 185 0,'-7'-2'35'0,"0"-7"-14"15,0 1 7-15,1-4 0 16,-1 2-10-16,-1 3-2 16,0 0-8-16,-3-1-2 15,-2 5 2-15,-1 1 3 0,-2 2-7 16,-3 0-2-16,-3 5-2 16,-4 8 1-16,-1 6 0 15,0 7 0-15,1 4-1 16,1 4 0-16,1 5 0 0,9 0 1 15,3 1-2-15,9-5 1 16,3-4 0-16,8-6 0 16,9-6 0-16,5-6 1 15,1-10 1-15,0-3 0 16,2-1 0-16,-3-14 3 16,-3-4-2-16,-2-6-1 0,-5-2 0 15,-3-5 2-15,-5-4-4 16,-4-1 2-16,0-5-1 15,-8 2 1-15,-4-3 0 16,-4 4 0-16,-2 1 2 16,-2 6 9-16,3 5-5 0,-2 4 1 15,7 5 0-15,-1 5-2 16,6 3-4-16,2 5 1 16,3 3-3-16,2 2 0 15,0 0-3-15,12 8-4 16,7 9 6-16,3 6 1 0,5 4-1 15,6 1 0-15,-1 1-19 16,3-4-20-16,-3-2-21 16,2-7-14-16,-3-7-13 15</inkml:trace>
  <inkml:trace contextRef="#ctx0" brushRef="#br0" timeOffset="38685.5588">22858 9687 330 0,'-12'-7'21'16,"-1"-2"9"-16,1 5-10 16,5 2 0-16,2 2-8 15,-2 0-7-15,2 4-6 16,2 9 0-16,-2 1 1 0,1 5 0 15,1 3 0-15,-1 1 0 16,1-1 1-16,0-1-5 16,1-3-4-16,2-4 2 15,0-2-5-15,0-2-1 0,5-5-5 16,0-5-2-16,4 0 0 16,-1-7 25-16,-1-8-2 15,5-4 0-15,-2-7 2 16,-1 2 6-16,-3-2 6 15,-3 3-1-15,1 2-2 16,-2 7-7-16,-1 2 4 0,1 4 3 16,0 3-6-16,1 3-4 15,3 2-4-15,3 0-3 16,3 3 1-16,3 5 0 16,3 3 0-16,-2-1-5 15,2-2-9-15,-2-1-3 0,2-4 5 16,-2-3 5-16,0 0 4 15,-1-2 1-15,-3-5-6 16,3-2 3-16,-5 2 2 16,1-6 3-16,-2 3 0 15,-2-4 2-15,-1-2 0 0,-5-3 1 16,3-1 6-16,-2-4 1 16,-2 5-2-16,0-3 1 15,0 4 5-15,0 6 2 16,1 3 1-16,4 6-10 15,0 3-4-15,2 0-3 16,2 0-1-16,6 7 1 0,2 7 1 16,5 5 0-16,5 5-1 15,2 6 2-15,-1 8-3 16,5 2-11-16,-8 9-7 16,-2 2 1-16,-5 1 3 15,-8-2-8-15,-2-5 26 16,-8-6-2-16,0-9 0 0,-1-7-1 15,-14-5 8-15,-4-5 16 16,0-6 7-16,-3-3 6 16,-3-4 0-16,6-2-6 15,1-12-10-15,4-3-7 0,2-8-9 16,9-3-2-16,3-4 0 16,7 0-8-16,13-2-21 15,7 5-9-15,5 4-17 16,-3 4-19-16,-5 8-72 15</inkml:trace>
  <inkml:trace contextRef="#ctx0" brushRef="#br0" timeOffset="39029.2904">22196 10818 335 0,'-3'0'30'15,"-19"0"1"-15,22-2-11 16,10-14-12-16,19-10-11 16,15-12 6-16,12-9-2 15,19-8 3-15,9-9-4 16,13-4 0-16,9-5-5 15,5-3-4-15,6-1-1 0,-1-3 3 16,1 3 5-16,-3-2 2 16,-4 8 0-16,-1 7 0 15,-9 3 0-15,-5 11 0 16,-5 9-25-16,-9 7-64 16,-18 7-48-16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8:30:25.1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15267 15652 138 0,'5'-5'33'16,"-3"-1"-8"-16,1 1-12 0,1 1 5 16,-1-1 6-16,2 1-10 15,3-1 2-15,-4-1-4 16,4 3 1-16,1-1-4 15,-1 3-6-15,2-3-1 16,4 1 2-16,0-1 0 16,1-2 0-16,5 3-3 0,0 0-1 15,-1-5 1-15,5 5 0 16,1-3-1-16,1 1 1 16,1 1 1-16,3 1-1 15,1 1-1-15,1 2-3 16,0-1 5-16,2 1-1 15,0 0-2-15,2 0 2 0,0 0-4 16,3 0 5-16,3 0-2 16,1 1-7-16,2-1 10 15,-2 2-2-15,6-2-2 16,-3 2 2-16,1-1 2 0,1 1-3 16,4 2 1-16,-1-1 2 15,2 1-2-15,3 1-1 16,3-1 1-16,3 1-1 15,-1 0 0-15,1 1 1 16,1-2-1-16,3-1-1 16,1 1 0-16,0-1 1 15,3 1 2-15,-2-1-2 0,2 1 0 16,0-2 1-16,4 1-1 16,-3 1 1-16,7-4-1 15,-3 2 1-15,2-2-2 16,0 0 2-16,3 0 0 0,1 0-2 15,-1 0 1-15,3 0 0 16,-1 0 0-16,2 0 1 16,3 0-2-16,-4 0 1 15,3 0 0-15,-2-2 0 0,2-2 1 16,2 3-1-16,0-1 0 16,2-2 0-16,2 4 0 15,3-2 0-15,5 0 1 16,2 2-3-16,5-1-6 15,-5 1 1-15,4-2-8 16,-5 0 0-16,-6 0-10 16,-2-1 24-16,-6 0 14 0,-7-1 6 15,-3 0 3-15,-3 2-4 16,-4 2-4-16,-3 0-8 16,-1 4-4-16,-8 7-2 15,-11-6-29-15,-14-5-164 16</inkml:trace>
  <inkml:trace contextRef="#ctx0" brushRef="#br0" timeOffset="5906.2029">10974 8670 207 0,'-1'-23'20'0,"-6"-2"-13"0,0 0 1 15,2 0-1-15,1 0-3 16,1-1-3-16,2-1-1 16,1-2 1-16,0 1 0 15,0 0-1-15,0 2 1 16,6 3 0-16,-3 3-2 0,4 4 2 16,-2 4 1-16,-1 3 0 15,-2 2-2-15,-1 5 2 16,-1 0-2-16,2 2-8 15,0 0 1-15,1 7 8 16,0 6 2-16,1 1-1 0,1 6-1 16,-2 3 0-16,1 5-1 15,-1 2 0-15,1 6 1 16,-3 4-1-16,2 3 1 16,-3 3-1-16,0 2 1 15,0 5 0-15,0 1 0 0,0-1 1 16,-4 3 1-16,0 3-1 15,1 1 0-15,-3 1 0 16,5 5 1-16,-3 0-1 16,3 5 1-16,1 4-1 15,0 1 0-15,0 5-1 0,-2-1-1 16,2 4 1-16,0 3-1 16,-2 1 0-16,0 1 1 15,-2 2-1-15,0 2 0 16,-3-2 0-16,-1-2 1 15,1-1-1-15,1-3 0 0,-1-3 1 16,1-1 12-16,6-5-3 16,0 3-4-16,0-7-1 15,0 2-2-15,2-3-2 16,2-3 1-16,-4 0-2 16,1-2 0-16,-1 0 1 15,0-4-1-15,0 2 1 0,-1 4 0 16,-6 2-3-16,-4-2-32 15,-7-4-69-15</inkml:trace>
  <inkml:trace contextRef="#ctx0" brushRef="#br0" timeOffset="28936.7082">8499 10697 314 0,'-9'-4'22'0,"-1"0"-8"0,3 1-10 16,2 1-2-16,2 0 1 15,1 2 2-15,2-2-5 16,0 1-5-16,3-2 1 15,11 3 4-15,5 0-2 0,4 0 3 16,6 6 0-16,3 5 1 16,0 3-1-16,1 1 0 15,-4 0-1-15,-2 2 0 16,-3-1 2-16,-7-4-2 16,-5-1 0-16,-3 0 2 0,-5-3-2 15,-4-1 0-15,0 0 0 16,-12-1 6-16,-7-2-1 15,-9-3 1-15,-10-1 0 16,-7-1-4-16,-5-11 0 16,-4-7-2-16,0-4 1 15,8-1-2-15,4-2 2 0,6 2 18 16,9 3 13 0,9 2-16-16,4 1 2 0,5 5-10 15,5 1-5-15,3 2-3 16,1 0-2-16,3 5-5 15,9 2 2-15,7 3 1 0,6 0 2 16,3 2 1 0,5 7-1-16,1 5 0 0,-2 0 0 15,1-3-1-15,-8-4-2 16,-4-4 0-16,-3-3 0 16,-7 0 0-16,-5-11 5 15,-1-11 2-15,-5-5 1 0,0-9-1 16,-8-5-2-16,-6-5-5 15,-4-6-5-15,-8 0 2 16,2 0 2-16,-3 2 5 16,2 6 2-16,5 5 0 0,6 10-1 15,5 9 6-15,3 8 10 16,4 9 3-16,2 3-14 16,8 0-14-16,8 7 7 15,7 3 2-15,8 7 0 16,8 1 1-16,-2 1 0 0,7-3-1 15,-1-1 0-15,1-7-11 16,-3-1-18-16,-4-5-25 16,-8-2-88-16,-11 0-35 15</inkml:trace>
  <inkml:trace contextRef="#ctx0" brushRef="#br0" timeOffset="29374.1695">8763 9923 353 0,'-18'-16'-38'0,"-3"3"51"16,4 2 3-16,4 4 4 16,4 2-2-16,4 3 1 15,2 2-8-15,1 2-8 16,2 14-6-16,0 5-8 15,2 4 9-15,6 5-1 0,3 1 3 16,4-2 0-16,-2-6 0 16,1-2 0-16,-2-9-2 15,-4-1-2-15,2-7-5 16,-6-2 1-16,-1-2-2 0,-3-4 3 16,0-10 12-16,0-6 0 15,0-5-7-15,-5-3-5 16,-7-3 1-16,2 6 6 15,-4 4 2-15,1 3-5 16,1 5 7-16,5 8 16 0,-1 2 13 16,6 3-9-16,2 0-14 15,0 0-12-15,2 0-8 16,11 3 1-16,1 0-4 16,1-3-10-16,4 0-11 15,-2-8-21-15,-2-14-52 16</inkml:trace>
  <inkml:trace contextRef="#ctx0" brushRef="#br0" timeOffset="29733.5261">8829 9680 335 0,'9'0'79'0,"-6"0"-59"16,3 0-28-16,5 0 1 15,-2 0 7-15,3 0 1 16,1 0-1-16,-1 2 0 15,-3 1 0-15,-3-3 0 16,-1 2 0-16,-1-2-4 0,-4 0 2 16,0 0 3-16,0 0 3 15,-4-4-2-15,-7-4-1 16,0-4-1-16,-1 0-3 16,1 0 2-16,2-1 1 15,2 2 0-15,4 1 3 16,1 3 1-16,0 2-2 0,2 1 0 15,0 0-4-15,2 2 0 16,5 2 0-16,2 0 1 16,1 0 1-16,1 0-1 0,0-3-10 15,-2-5-8-15,0-1 3 16,-2-3-8-16,-7-4-26 16,0-1-15-16,-3-3-45 15</inkml:trace>
  <inkml:trace contextRef="#ctx0" brushRef="#br0" timeOffset="30624.0789">8841 9411 43 0,'-30'-25'68'0,"-6"-1"-20"16,-1-3-12-16,1 4 17 0,-1 1-17 16,5 5 10-16,5 4 1 15,9 5-9-15,5 1-17 16,5 5-6-16,4 1-6 16,4 3-7-16,0 0-9 15,10 10 0-15,9 1 6 16,4 3-1-16,5 4 1 0,6 0 1 15,0-1-1-15,3-2 1 16,-1-2-2-16,-2-5 1 16,-5-1-8-16,-4-4-8 15,-5-3 4-15,-6 0-2 0,-7 0 8 16,-3-3 13-16,-4-7-1 16,0-4 6-16,0-5-8 15,-6-5-4-15,3-1-1 16,-1 0-20-16,4 2 13 0,0 0 4 15,0 7 6 1,4 3-1-16,3 2 0 0,6 4-1 16,-1 0-1-16,3 0 2 15,2-2-2-15,0 0 4 16,-3-2-2-16,2-3 0 16,-2-5 0-16,1-3-12 15,-6-1 2-15,1-2-7 0,-4-2-10 16,-2 4-10-16,-4 1 6 15,0 4 16-15,-8 4-6 16,-1 3 22-16,-3 6 36 16,-3 2 4-16,3 3 1 0,-3 0-15 15,3 1-5-15,-2 9-9 16,3-2-4-16,0 3-3 16,4 0-4-16,1 3-1 15,4 0-1-15,2-1-1 16,0-1 0-16,0-1 0 0,2-4-2 15,6-3-5-15,-1-4-6 16,0 0-1-16,-2-4 20 16,-1-7-4-16,0-1 5 15,0 1-5-15,-4-1 4 16,1 3 2-16,1 2 1 16,-2 1 11-16,2 5-12 0,1-1-5 15,1-2-3-15,3-1 1 16,1-4 1-16,4-3-1 15,0-8 0-15,6-5 2 16,-2-5-4-16,2-8-14 0,-3-1-4 16,-4-2-33-16,-6 0-6 15,-5 3 1-15,0 1 0 16,-11-1 42-16,-7 3 19 16,-7-1 10-16,-2 4 11 15,-1 3 19-15,1 4-15 16,0 6-6-16,3 6 6 15,4 6-10-15,3 4-8 0,5 3 3 16,4 1 2-16,6 12-11 16,2 5-4-16,0 1-2 15,12 6-1-15,5-1 1 16,8 0 0-16,7-2 0 16,4 1 1-16,3-4 0 0,1-4-19 15,-4-1-47-15,-7-10-79 16</inkml:trace>
  <inkml:trace contextRef="#ctx0" brushRef="#br0" timeOffset="30999.0468">8919 8477 278 0,'0'-30'-16'16,"-4"-5"19"-16,0-5-1 15,1 1-4-15,-3-2-9 0,1 6-36 16,-3 2 7 0,-2 5 22-16,-1 4 18 0,3 9 13 15,-2 2 16-15,3 4 27 16,0 2-17-16,4 4-21 15,3 0-5-15,0 3-13 0,5 0-11 16,4 0 8-16,11 4 0 16,2 3 3-16,4 0 0 15,4 3-1-15,5 2 1 16,-4-2 1-16,1 3-2 16,-6-1-81-16,-8 3 2 15,-7-3-57-15</inkml:trace>
  <inkml:trace contextRef="#ctx0" brushRef="#br0" timeOffset="31358.3961">9006 8304 281 0,'-3'-5'16'0,"1"-7"15"16,2-4-24-16,0-8-11 15,8-2 3-15,6-9 1 16,1-4-9-16,2-1-20 15,-3-2-10-15,-3 2-19 0,-5 0 18 16,-6 5 25-16,0 5-15 16,-6 5 26-16,-7 5 24 15,-2 5 19-15,-2 8 7 16,1 6 14-16,1 1-30 16,5 2-11-16,-2 15-8 15,4 4-8-15,4 1-2 0,3 9 2 16,1-1 2-16,0-1-3 15,11 2-2-15,1-8 0 16,5-3-2-16,0-8 0 16,5-4-5-16,-3-8 3 15,1 0-10-15,0-12 0 0,-2-7-4 16,-1-6-18-16,-7-5-20 16,-3 0 1-16,-3-2-54 15</inkml:trace>
  <inkml:trace contextRef="#ctx0" brushRef="#br0" timeOffset="31499.024">9157 7863 93 0,'-5'-11'63'0,"1"5"-13"0,3 5 33 16,-1-1-44-16,2 2-28 16,0 0-10-16,2 0 0 15,5 2-2-15,4 1 0 16,3 1 1-16,-2-3-1 16,1-1-16-16,-2 0-63 15,-6-1 1-15,-3-8-34 0</inkml:trace>
  <inkml:trace contextRef="#ctx0" brushRef="#br0" timeOffset="31780.267">9181 7732 253 0,'-5'-7'70'15,"3"3"-30"-15,2 1-19 0,5 1-26 16,10 2 3-16,4-2 4 16,6 2-2-16,1-1 0 15,-3-1 0-15,-7-2-25 16,-4 0 13-16,-4-3 4 15,-6-1 13-15,-2-5 2 0,-4-1-3 16,-9-6-3-16,-1-3 1 16,-4-2-2-16,0 0 2 15,2 0-1-15,2 2 2 16,1 4 6-16,9 4 0 16,4 1 8-16,5 5-10 0,21 2-10 15,8 5 1-15,18 2-1 16,13 0 1-16,16 12-14 15,4 4-32-15,7 1-85 16</inkml:trace>
  <inkml:trace contextRef="#ctx0" brushRef="#br0" timeOffset="33358.257">15812 15900 231 0,'27'-9'38'0,"3"-4"-33"0,6 1-5 16,8 0 3-16,7 1-1 16,3-3-2-16,4 1 3 15,1-3-1-15,8 2-2 16,1 0 0-16,2-3 1 15,0 3-1-15,3 0 0 0,3 1-3 16,-2-1-4-16,0 3-1 16,1 1 3-16,1-3 4 15,0 2 1-15,6 1 0 16,-2-1 0-16,5 0 0 16,3 0 1-16,3 1-1 0,3 1 0 15,-3 2 2-15,1 2-2 16,-2 1 0-16,-2 4-2 15,-1-2 2-15,-2 2 2 16,1 0 7-16,0 0-1 16,1 0-2-16,-2 0 4 0,0 0-5 15,1 0-1-15,-1 0-4 16,-3 2 5-16,2 3-4 16,3 2 0-16,-4 3 0 15,-3-2 0-15,-1 1-1 16,-2 2-1-16,-3-1 1 0,0 2 1 15,-6-2-1-15,1 1 1 16,-3 0-1-16,-2-3 0 16,-1 2-1-16,0-2 2 15,-2-1 0-15,-3-2 0 16,-5 1 9-16,1-2 4 16,-3 1-1-16,-5-2-5 0,-3 1 1 15,-2-1-3-15,-1 2 1 16,-4-4 1-16,0 1 2 15,-4-2-2-15,-5 2-3 16,-2-2 8-16,-3 1-4 16,-4 1-4-16,-4 0-5 0,-3 3-1 15,2 3-1-15,-5 2-22 16,-3 1-20-16,-5 0-46 16,-7-6-108-16</inkml:trace>
  <inkml:trace contextRef="#ctx0" brushRef="#br0" timeOffset="36389.3722">13406 9411 213 0,'-4'-8'10'16,"1"-1"9"-16,-2 3 9 16,3 0 11-16,0 2-23 15,2 2-3-15,-2 1-7 16,2-2-3-16,0 3-5 15,0 0-5-15,0 0-7 0,2 3 13 16,3 2 1-16,2 1 1 16,-1 1-2-16,-3 3 1 15,3 1 0-15,-2 1 0 16,-3 1 0-16,1 1 0 16,0 1 0-16,0 0 1 0,1 3-1 15,2-1 0-15,1 0 0 16,0-1 0-16,-3 2 0 15,4 0 0-15,-2-2 1 16,1 2-1-16,2 1 0 16,-3-1 0-16,0 4 0 15,0-1 0-15,2 0 0 16,3 2 0-16,-5 3 0 0,4-3 1 16,-1 0-1-16,2 2 0 15,1 0 0-15,2 0 0 16,-1 0-1-16,3-3 1 15,0 2-1-15,-1 2 1 0,1-3 0 16,1 4 0-16,-1 1 0 16,-5 1 1-16,3 1-1 15,-1 2 1-15,-1 2-1 16,0 0 0-16,3-2 0 16,3 0 0-16,-2 0 0 0,4-3 0 15,0 1 0-15,1-1-1 16,0-4 2-16,-2 1-1 15,0 1 1-15,-4 0-2 16,1 1 3-16,-3-1-2 16,-2-1 0-16,0 2 2 15,-1-3-2-15,-2-2 1 0,1 1 1 16,-1-4 0-16,1 0 1 16,-3-1-2-16,1 1 1 15,2-2-1-15,-3-3 1 16,0 2-1-16,2-1 0 0,-2 0-1 15,1-2 1-15,0-1-1 16,1-1 0-16,-2-1 1 16,-2 0-1-16,2 0 1 15,0-1-1-15,-3-1 0 16,1 1 1-16,-1 0 0 16,0 0 1-16,-1 1 0 0,3 1 2 15,-2 1-2-15,-1-1 0 16,3 3-2-16,-2 1 1 15,4 0-1-15,-1 2 1 16,0 2-1-16,4-3 0 16,4 3 0-16,1 1 0 0,1-1-1 15,0 3 2 1,4 2-1-16,0 0 0 0,-1 2 0 16,1-1 0-16,2 5 0 15,0-2 0-15,3 1 0 16,-1-2-2-16,4-1 2 0,0 4 0 15,1-5 0-15,0 1 0 16,-3 0 0-16,2-1 0 16,-1-1 0-16,-2 2 0 15,-1-2 0-15,1 0 0 16,-2 0 1-16,2-3-2 0,-1 1 2 16,3-2-2-16,-1-1 1 15,2-1-2-15,-2-2 2 16,2-2-1-16,0 2 1 15,3-4 0-15,-3 0 0 16,0-1-3-16,-1 4 5 0,-2-4-1 16,1 4-1-16,-1-4-5 15,1 2 0-15,2 0 4 16,-1 2-5-16,0 0 2 16,1-1-1-16,1 6-6 15,3-1-8-15,1 6-13 0,4-2-9 16,3 2-16-16,0-2-23 15</inkml:trace>
  <inkml:trace contextRef="#ctx0" brushRef="#br0" timeOffset="39779.7911">17997 7377 61 0,'29'0'13'0,"2"0"-4"15,1-2-6-15,2 2-2 16,3 0-10-16,-2 0-11 15,-1 0-19-15</inkml:trace>
  <inkml:trace contextRef="#ctx0" brushRef="#br0" timeOffset="41170.2863">18367 7379 24 0,'35'2'21'15,"1"-2"1"-15,1 1-6 16,4-1-2-16,1 0-5 0,5 0 3 16,1 0 2-16,2 0-3 15,2 0 3-15,3 0-2 16,2 0-3-16,-2 0-2 15,4 0-1-15,1 0-4 0,1 0 0 16,-2 0-1-16,2 4-1 16,0 1 2-16,2 1-2 15,-2-1 0-15,4 0 2 16,3 1-1-16,-1-1-1 16,1 2 0-16,0-1 1 15,2-1-1-15,-4 2 0 0,3 1 1 16,-1-2-1-16,0 1 0 15,2 1 0-15,2-1 1 16,3-2 2-16,5-1 0 16,-4 3 0-16,4-1-2 15,-5-3 0-15,-1 0 0 0,-1 1 0 16,-3-2 16-16,-5-1-7 16,4 1 5-16,-3 0-2 15,0 2-3-15,4-2-3 16,4 3-3-16,-4-2 1 0,3 3-3 15,0 1-1-15,2 0-1 16,-6 2 1-16,4-2-1 16,-5-1 0-16,-2-3 1 15,-1 2-2-15,-2-3 2 16,-4 0-1-16,-3-2 0 16,-4 0 1-16,-4 0-1 0,-1 0 0 15,-6 0 0-15,-2 0 1 16,2 0 0-16,-6-4-1 15,1-1 1-15,-4 2 1 16,-3-3-1-16,2 1 1 16,-6-1 1-16,0 0 2 15,-4 0 1-15,-1-5-1 0,-2 6 2 16,-2-4 0-16,-2 0-2 16,1 0 1-16,-4 2-3 15,2-2-1-15,-5 0 0 16,3 0-2-16,-1 2 0 0,-2 0 0 15,-1-4 0-15,0 2 0 16,1 0-5-16,-3-2-2 16,2 1-1-16,-2-3 0 15,1-1 0-15,-3-2 5 16,5 0 0-16,-3-4 3 16,2-3 2-16,0 0-1 0,3 0-1 15,-1-2 0-15,-1 0-1 16,4 2 1-16,-4-1 1 15,1 0-1-15,0-2 0 16,-3 2 0-16,-1 0 0 16,-1 1 1-16,1 0 1 0,-3 1 1 15,-1 0-2-15,3-2 4 16,-4 3 1-16,0-1-1 16,0 1-1-16,0-1 1 15,0 3-3-15,-7-1-4 0,-2-1 5 16,1 3 1-16,-4 0-6 15,-2 2 4-15,-1 2-4 16,-4-4 2-16,1 5-1 16,-8-1 2-16,-1 3-6 15,-3-3 0-15,-4 3 2 16,-2-1-2-16,-3 4 7 16,-3-4-1-16,-2 2-7 0,-4 1 2 15,0-2 3-15,-4 1-8 16,-2 0 13-16,-1 0-8 15,-3 1 3-15,-3 0 2 16,0-1 0-16,-5 1 0 0,-3-1 1 16,-1 2-2-16,-3 3 0 15,-1-3 1-15,-3 2 1 16,-1 2-1-16,0-2 0 16,-5 3-1-16,3 1 1 15,-5 0-1-15,-5-1 2 0,4 3-1 16,-7-1 0-16,4 1-1 15,-2 0 0-15,-3 0 0 16,3 0 0-16,-4 0 1 16,0 4-2-16,-2 0 2 15,0-1-1-15,-1 3 1 16,-2-1-1-16,1 0 1 0,1 3-1 16,3-1 0-16,-2 1 1 15,4 3-1-15,4-1 1 16,1 1-1-16,2 2 0 15,0 1 0-15,-3 2-1 16,1 2 1-16,-4 0 1 16,6 1-2-16,-1 2 1 0,4 1-1 15,3 3 1-15,2 4-1 16,3-1-2-16,-2 4-2 16,2 6 1-16,-3-1-11 0,1 1-1 15,0 5-5-15,3 3 7 16,0 4 10-16,6 5-5 15,0 8-38-15,2 3 10 16,3 3-25-16,0 3-43 16</inkml:trace>
  <inkml:trace contextRef="#ctx0" brushRef="#br0" timeOffset="43404.4789">18380 9799 269 0,'4'-19'6'0,"3"1"-7"15,1 0 16-15,2 2-1 0,-1 3-10 16,0-1 5-16,2 3-12 16,-1 1-9-16,1-1 18 15,2 0-20-15,-1 1-1 16,1 2-5-16,1-2-14 15,3-1-40-15</inkml:trace>
  <inkml:trace contextRef="#ctx0" brushRef="#br0" timeOffset="45045.061">18148 8024 9 0,'5'-14'88'16,"2"4"-76"-16,-2-1-3 15,0 2 3-15,0 3 4 0,0-2-6 16,2 2-5-16,-2 3-1 15,2-1-4-15,-2 1 0 16,2 1 0-16,3 0-2 16,-3 1 6-16,3-1 1 15,0 1 3-15,0 1 3 16,-1-3 1-16,1 0-4 0,2 0 19 16,0 2-16-16,3-1 0 15,-1 0 0-15,2-1-6 16,5 2 2-16,1-3 0 15,5 2-4-15,4 2 1 16,-1-2-4-16,6 2 0 16,1 0 1-16,4 0-2 0,-2 0-15 15,2 0 3-15,1 0 13 16,0 0-11-16,1 0 16 16,4-2-2-16,1-2-1 15,1 1-1-15,0-1-2 0,2-1 3 16,2 2-1-16,-3 0-1 15,-2-1 1-15,0-1-1 16,-2 0 1-16,3 2 0 16,-3-2 4-16,3 1 0 15,0 1 0-15,0-2-2 16,4 0 1-16,-4 4-2 0,0-5-1 16,4 3 2-16,-2-1 1 15,1 1-2-15,2-1 0 16,2 0-2-16,4 3 1 15,-4-1-1-15,2 2-1 16,3-1 2-16,2 1-1 0,1-3-1 16,2 2-5-16,0-1 3 15,2-2 0-15,-3 3 1 16,-1-3 2-16,1-1-2 16,1 1 4-16,-1 0-4 15,2 0 2-15,1-2 0 0,0 0 0 16,-2 0 2-16,-1-2-2 15,1 1 2-15,-5-2 3 16,0 1 4-16,2 0-4 16,1 1-1-16,0 1 0 15,-1 1-2-15,3 0-1 16,1 1-1-16,-4 0 1 0,-1 1-1 16,-1-1-1-16,-3-1 2 15,0 0-1-15,-7 0 0 16,1-1 0-16,2 2-1 15,2 3 0-15,-3 1-12 16,3-2-13-16,-2 2-56 0,-3 0-12 16</inkml:trace>
  <inkml:trace contextRef="#ctx0" brushRef="#br0" timeOffset="48076.1447">17520 13873 28 0,'0'6'32'16,"-10"1"-20"-16,-7 0-6 0,-5 0-4 16,-5 4-2-16,-7 1-6 15,-3 1-9-15,-8-2-9 16</inkml:trace>
  <inkml:trace contextRef="#ctx0" brushRef="#br0" timeOffset="48716.6905">16579 13968 106 0,'-4'-4'14'0,"1"1"-2"15,1-1-4-15,0 2 2 0,2 0-6 16,0-1-6-16,0 1-6 15,0 1 3-15,0-3 1 16,0 2 4-16,0-2 2 16,4 1-1-16,-1 1 0 15,1-3-15-15,-1 3 24 0,3 0-5 16,0 1-2-16,-1 1 0 16,2 0-3-16,-4 0 0 15,2 0 0-15,-2 0-2 16,1 0-4-16,-3 0-3 15,-1 3-5-15,2-1 3 16,-2 0-6-16,0-1 3 0,0 1 7 16,0 0 5-16,0-2 9 15,0 0 0-15,0 0 4 16,0 0-1-16,0 0-4 16,0 0 5-16,0 0 2 0,0 0-4 15,-2 0-7-15,-3 0-2 16,1 0 0-16,-3 0-2 15,2 0 0-15,-2 0-2 16,-5 0-10-16,4-5-3 16,1 1 1-16,-4 1-5 15,5 1 7-15,1-2 15 0,1 1 0 16,4-3-24-16</inkml:trace>
  <inkml:trace contextRef="#ctx0" brushRef="#br0" timeOffset="49545.5334">17773 13898 135 0,'0'5'15'16,"0"-5"-14"-16,0 0-1 0,0 0 1 15,0 0 2-15,0 0 19 16,0 0-8-16,-2 0-10 16,-1 0 1-16,1-3 1 15,-1 0 22-15,-1-1-16 0,2 1-1 16,1 1-9-16,-2-2-1 16,3-1-2-16,-2 1 2 15,1-1 3-15,1 1 2 16,-2-3 8-16,0 3 0 15,2-1-1-15,-2 2-3 16,2-1-1-16,0-1-3 0,0-1-2 16,7 1-3-16,5-2-4 15,0 0 5-15,3 1 5 16,-1-1-6-16,2 0 0 16,-4 4-2-16,-1 1-1 15,-1 0 0-15,-2 0-4 16,1 2-7-16,-4 0-7 0,3 0-11 15,-4 0-5-15,-1 0 8 16,-3 0 16-16,0 0 1 16,0 0-7-16,-7 0 26 15,-6 2 5-15,-6 0-1 0,-3-2-4 16,-5 3 2-16,-2 1 13 16,0-1-12-16,0-1 2 15,4 1 3-15,1-1-9 16,2 0-2-16,5-2-3 15,7 0-2-15,1 0 2 16,4 0 16-16,5 0 8 0,0-5-8 16,0 1-15-16,0-1-4 15,2 2-1-15,5-3-5 16,1 1 4-16,1-2 10 16,-1 1-2-16,-3 1-3 0,0 2-1 15,4-2 1 1,-5 4-2-16,2-3 0 0,1 3-5 15,1 1-28-15,-2 0-46 16,2-4-21-16</inkml:trace>
  <inkml:trace contextRef="#ctx0" brushRef="#br0" timeOffset="50029.837">17753 13736 370 0,'-7'-25'19'16,"-2"-2"-6"-16,1 2-5 0,0 6 3 15,4 2-8-15,-1 5-1 16,3 5-1-16,1 1-1 15,-1 5 0-15,0 1-2 16,2 0-9-16,-3 11 1 16,1 4 7-16,-3 7 1 0,-2 3 1 15,0 3 1-15,1 1 0 16,-1-1 0-16,3-1 0 16,-2-6 1-16,4-4-1 15,2-3 2-15,0-3-2 16,0-6 2-16,0-2 0 15,0-1 2-15,0-2 6 0,0 0 9 16,0 0 7-16,0-3-12 16,0-4-11-16,2-4-4 15,4-1-3-15,-1-1-10 16,1 2-8-16,2 1-3 16,1 1 0-16,1 2-2 0,-2 5 5 15,1 2-10-15,-1 10-4 16,-3 13-22-16,-1 8 22 15,-1 7 15-15,-1 3-23 16</inkml:trace>
  <inkml:trace contextRef="#ctx0" brushRef="#br0" timeOffset="59451.4883">18197 7367 261 0,'4'-18'36'16,"1"0"-13"-16,-2 2-10 15,1 2 1-15,2 3-2 16,-3 2-6-16,3 0-2 0,-1 2-5 16,2 3-4-16,1-1 2 15,-1 1-2-15,-2 3 6 16,-3-3-1-16,1 4 1 16,-3 0-3-16,0 0-3 15,0 2-4-15,0 6 8 0,0 7 1 16,-5 4 0-16,-2 1 1 15,-3 5 0-15,-2 2 0 16,0 3-2-16,-1 4 1 16,4 0 1-16,-4 2-1 15,1 3 1-15,3 0-2 0,-4 2 2 16,4-1-2-16,-1-1 1 16,0-2 1-16,0-3-1 15,1-4 0-15,2-1 0 16,-1-4 0-16,5-5 0 15,-1-2 1-15,1-4-2 16,1-6 2-16,0 0-1 0,0-2 0 16,1-5 1-16,-1 1-2 15,2-1 2-15,0-1 10 16,0 0 6-16,0 0 5 16,0 0-3-16,3 0-9 15,6 0-9-15,2-1 2 0,5-1-5 16,0-2 4-16,2 3-2 15,2-3 0-15,-2 2 0 16,4 2 2-16,-1 0-2 16,2 0-1-16,1 0 0 0,1 0 1 15,4 0 0-15,1 4-4 16,4 3 0-16,-1-2-4 16,2 0 4-16,1 2-1 15,4-4 3-15,1 0 3 16,0-1-2-16,3 0 0 15,-1-2 3-15,-1 1-1 16,0 0-2-16,-1-1-3 0,6 4 7 16,0-2-7-16,3 2 3 15,3-2 6-15,3 2-8 16,0-3 6-16,3 2-6 16,1-3 0-16,-1 0-5 15,0 0 1-15,-1 0 2 0,1 0 7 16,2-3-6-16,-1 2 4 15,1-1 2-15,0 0-2 16,3 2 2-16,1-2-4 16,1 2 3-16,2-2-1 0,3 0 1 15,-1-1-1-15,0-1 2 16,1-1-2-16,3 2 1 16,-2-6-1-16,4 5 0 15,-3-3 0-15,-3 0-4 16,2-1-8-16,-4 0 5 15,-3-1-8-15,-2-1 8 0,-2 4 3 16,-2 0-7-16,-5 5-1 16,-6-1-16-16,-7 2-38 15,-3-2 0-15</inkml:trace>
  <inkml:trace contextRef="#ctx0" brushRef="#br0" timeOffset="60701.4067">18184 7443 169 0,'15'-5'19'0,"5"-2"-15"16,1 3-5-16,6-1 2 16,3 0 0-16,4 1 2 15,4 0-3-15,4 1 0 16,-1-1 0-16,6 1-1 0,1-3 2 16,6-1-2-16,5 2 4 15,2-1-3-15,7-1 0 16,4 0 4-16,6-2-2 15,3 4 9-15,2-2-6 16,2-2-1-16,3 2-1 0,0-2 1 16,2 0-1-16,5 2-1 15,0 1-1-15,2-1-1 16,2 0-1-16,4 0-14 16,1 0 1-16,-2-1-13 15,2 0 25-15,0-1 0 0,0-2 0 16,-4 0 5-16,-2 1 2 15,-1-1-3-15,-6-1 9 16,-2 2 0-16,-1 2-1 16,-3-1-5-16,0 0 1 15,-4 3 1-15,-4 1 9 16,0 2-7-16,-3 1-1 0,-2 2-4 16,-2 0-6-16,-2 0 5 15,-4 0-6-15,-4-2-8 16,-6 2-6-16,-8 0 10 15,-4 0 5-15,-4 0 2 0,-6 0 2 16,-3 0-1-16,-6-2 0 16,2 1-1-16,-7 1 0 15,0 0 2-15,-2 0 10 16,-1 0-9-16,-1 0-2 16,1 0 0-16,-3 0-1 15,2 5 0-15,-3-2 0 0,-1 2-1 16,-1 3-2-16,1 1 2 15,-3-2 0-15,2 3 2 16,2 5 0-16,-1-1 2 16,4 7 0-16,5 5-1 15,-4 0-2-15,4 3 0 0,-3 3-1 16,-4-2-1-16,1 1 0 16,-4-3 5-16,-2-1-3 15,-2 0 1-15,2-6 0 16,0 2 0-16,-2 3 0 0,2-6 0 15,0 2-1-15,0-2 0 16,-3-1-2-16,0-5 1 16,-3 1 0-16,-1-5-4 15,0 1-3-15,-8-4 4 16,-7 0 12-16,-12-3-6 16,-13 2 0-16,-10-3-1 0,-15 1 1 15,-11-3-1-15,-13 3-1 16,-14-1-1-16,-6 4 1 15,-11 3 0-15,-6 2 0 16,-11 6-2-16,-6 6-14 16,-2 2 4-16,-6 6-22 0,0-2-26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5:41.0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16545 8376 174 0,'23'-9'18'15,"-1"-2"14"-15,2 4-6 16,4-2-9-16,-1 2-11 16,1 0-4-16,1 3-1 15,2-1 0-15,-1 2-1 16,1-1 0-16,1 2 1 0,2-2-1 16,4 3 0-16,2 1 0 15,-1 0-1-15,2-2 0 16,3 2 0-16,-2 0 0 15,4 0 1-15,0 0 0 0,-1 0-1 16,7 0 2-16,-2 2-1 16,6 5 1-16,2-2 0 15,1 2-1-15,1-2 0 16,6 1 0-16,0 1 0 16,2-1 0-16,2-1 3 15,1-2 9-15,2 3-3 16,4-2-4-16,2-1 1 0,1 1-2 15,0-1 2-15,6 0-3 16,-1-3 0-16,6 2 0 16,-1-2-2-16,2 0 2 15,5 0 3-15,-1 0-2 16,1 0 1-16,0-2 1 0,2-1 0 16,0-2-2-16,0 0 2 15,3-1-2-15,0 1 1 16,1 1 0-16,-1-1-1 15,2 0-1-15,2 1-1 16,-2-2 0-16,2 3-1 0,2 1-2 16,2-1 2-16,-5 1-1 15,5 0 0-15,-1 2 1 16,1 0-1-16,2 0-1 16,-3 0 1-16,1 0 1 15,-3 0-1-15,0 0 0 0,-2 0 1 16,1 0-1-16,-3 0 0 15,4-2 2-15,-2 2-4 16,-5 0 4-16,0 2-4 16,-1 0 2-16,-1 0 2 15,-3-1-2-15,-4-1 0 16,-1 2 0-16,-3 0 0 0,-4-2 0 16,-2 1 0-16,-6 1 0 15,0 0 0-15,-6 0 0 16,-2 2 0-16,-5-4 0 15,-4 3 1-15,-6-3 2 0,-5 6-2 16,-8-5 2-16,-5 3-1 16,-5-1-2-16,-2 3 1 15,-6-1-1-15,0 4-1 16,-4 4-1-16,-6-3-23 16,-5-3-46-16,-6-5-124 15</inkml:trace>
  <inkml:trace contextRef="#ctx0" brushRef="#br0" timeOffset="9827.5395">7126 9582 287 0,'29'-4'-10'0,"-2"-8"19"0,2-1-3 15,3 3 1-15,-3-3-1 16,0 4-2-16,-1 1 0 16,-6 0-3-16,-3 1-1 15,-2 3 1-15,-6 3-2 0,-5-2 0 16,1 3 1-16,-7 0-1 15,0 0-2-15,0 0 14 16,0 0 4-16,-12 0 10 16,0 0-21-16,-5 0 0 15,-3 0 2-15,-4 0-8 16,-3 0 6-16,-2 0-5 0,0 3 5 16,-1 0-3-16,-1 4 0 15,-1 0-1-15,0-1 1 16,1-1-1-16,1 0 0 15,1-3 2-15,4 0-1 16,5 3 6-16,0 3 5 0,5 4-7 16,0-1-15-16,1-11-212 15</inkml:trace>
  <inkml:trace contextRef="#ctx0" brushRef="#br0" timeOffset="12983.548">7691 9680 361 0,'-10'-9'3'0,"5"0"6"16,1-2-3-16,4 4-7 0,0 0 1 16,0 0 2-16,0 3 0 15,2 0 1-15,2 3-3 16,-1 1-8-16,3-2 6 16,3 2 1-16,1 0 0 15,9 0 0-15,4 0-2 16,8-1-3-16,-1-5-1 0,8 1 9 15,3-2 1-15,0-3-3 16,1 3 5-16,-3-1-6 16,-2-1 2-16,-4 3 2 15,-3 3-3-15,-6 1 0 0,-4 2-3 16,-6 0-7-16,-7 2-5 16,-7 9-10-16,0 3-26 15,-19 4 37-15,-8 1-9 16,-9 1-9-16,-8-1 18 15,-2-2 7-15,1-3 11 16,-2-3 12-16,4-3 9 16,2 1-7-16,5-1-15 0,0 4-2 15,2 4 0-15,-2 6-10 16,-7 6-102-16</inkml:trace>
  <inkml:trace contextRef="#ctx0" brushRef="#br0" timeOffset="15108.3973">17824 9672 151 0,'0'0'99'16,"0"-1"-66"-16,0-7 2 15,0 3-18-15,0 2-7 16,0 1-6-16,0 0-4 15,0 1-1-15,0-1 1 16,5 0-1-16,0 0 2 16,6 0 4-16,2-1-4 0,6-3 4 15,3 1 4-15,3-2 0 16,2-2-4-16,2-3-1 16,-2-1 0-16,2 1 0 15,-5-3 4-15,0 5 1 16,-1-3-1-16,-3 2-4 0,-1 3-2 15,-4 0-1-15,-4 5-1 16,-4 1-1-16,-4 2 1 16,-3 0-18-16,0 5-14 15,-17 11 4-15,-12 8-5 16,-10-2-76-16</inkml:trace>
  <inkml:trace contextRef="#ctx0" brushRef="#br0" timeOffset="16795.788">20686 9671 185 0,'7'-4'99'0,"-5"-3"-64"0,0 0-5 15,3 4-16-15,-4 1-5 16,3 0-1-16,2 0 0 16,-1 0-4-16,4 0 0 15,2 2-4-15,2-1 1 0,4 1 0 16,5 0-1-16,3 0-1 16,4 0 0-16,5-2 2 15,5 0-1-15,7-3-1 16,5 0 3-16,5-2 1 15,5-1 1-15,5-2 1 16,-1 0-4-16,4 2 0 0,-3-2 1 16,0 4-2-16,-1-3 2 15,-6 3-2-15,-3 1 2 16,-6 2-1-16,-5-1 1 16,-9 2-1-16,-4 2-1 15,-8 0 1-15,-1 0-1 0,-5 6-1 16,-5 6-23-16,-8 4-20 15,-5-2-78-15</inkml:trace>
  <inkml:trace contextRef="#ctx0" brushRef="#br0" timeOffset="23686.1815">13456 10766 117 0,'0'0'22'0,"0"0"1"0,0-2-5 15,2-1-14-15,-2-3-1 16,4 3-12-16,-4-2-4 15,0 1 1-15,0 0 1 16,0 2 4-16,0-1 4 0,0 1 9 16,0-1-2-16,-2-1 3 15,0 1 6-15,2-3 3 16,0-2-2-16,0 2 7 16,0 1 0-16,0-3 12 15,0 1-19-15,0 4 2 16,0-1-2-16,0 1 6 0,0-1-2 15,0 3-3-15,0-2-2 16,0 3-3-16,0-2-5 16,0 1-5-16,5 1-2 15,4-3 0-15,6 2 2 16,5-2 4-16,4-2-2 0,9 2 0 16,2-6 6-16,6 4-5 15,1-2-1-15,7 0-1 16,5-3-1-16,3 2 2 15,7 1-1-15,0 0 1 16,8 0-1-16,-4 0 2 0,2 2-3 16,-3-4 1-16,-6 5 0 15,-3-3 1-15,-4 3 4 16,-5-3-3-16,-4 3 3 16,-3 0-2-16,-5 1-3 15,-1 2 1-15,-7 1-2 16,-4 0 0-16,-1 0 1 0,-10 8-3 15,-8 9-13-15,-6 2-25 16,-17 1-63-16</inkml:trace>
  <inkml:trace contextRef="#ctx0" brushRef="#br0" timeOffset="27826.6186">9238 9439 274 0,'2'-1'-3'16,"-2"-9"16"-16,2 3 1 15,1-1-1-15,1-2-7 0,4 3-3 16,2 1 1-16,1 2 0 16,5 2 0-16,3 0 0 15,3 2 2-15,0 0-9 16,5 0 6-16,0 6-1 0,2 0-4 15,0 1 3-15,2 2-2 16,4-1 0-16,1-4 3 16,1 2-5-16,2-2 10 15,5-2-10-15,-1-2 4 16,7 0-1-16,-2 0 0 16,3 0 4-16,1 0 5 0,-2 0 6 15,2-2-3-15,-1 2-5 16,0 0-3-16,-3 0-4 15,-7 7 0-15,-7 9 0 16,-7 5-17-16,-17 8-45 16,-10-1-99-16</inkml:trace>
  <inkml:trace contextRef="#ctx0" brushRef="#br0" timeOffset="30185.8319">21571 9496 184 0,'6'0'-10'16,"-6"0"-158"-16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6:29.0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12676 7068 150 0,'-5'0'27'15,"2"0"24"-15,-1 0-36 16,4 0-4-16,-1 0-7 16,-3 0-3-16,4 2-1 15,-2 0 0-15,2 0-1 16,-1 0 0-16,1 0 0 0,0-2 0 15,0 1 1-15,0-1 0 16,0 0-2-16,0 0 0 16,0 0 0-16,0 0 4 15,0 0 2-15,3 0 0 16,7 0 28-16,0 0-6 0,4 0-16 16,4 0-6-16,0 0 0 15,4 0-1-15,1 0-3 16,3 0 1-16,-2 0-1 15,6-1 1-15,-1 1-1 16,2 0 0-16,1 0 0 16,2 0 0-16,1 0 1 15,1 0-1-15,-2 0 0 0,3 1 0 16,3 3 0-16,0 1 0 16,1-2 0-16,1 1 1 15,4 0-2-15,0 0 2 16,5 1-2-16,-1-2 1 0,0 4 0 15,2-1 0-15,2-1 1 16,-2 4-2-16,4-4 2 16,-2 4-1-16,3-2-1 15,3-1 1-15,-3-1 0 16,6-1 1-16,-2-3-1 0,2-1 1 16,2 0-1-16,-3 0 0 15,3 0 0-15,-4 0 0 16,-2 0 1-16,-1 0 0 15,-5 0 9-15,1 0-5 16,-5 0-2-16,-1 2-2 0,-4 6 1 16,0 2-3-16,0 6 1 15,-10-3-12-15,-9 1-68 16</inkml:trace>
  <inkml:trace contextRef="#ctx0" brushRef="#br0" timeOffset="2156.1024">17037 7140 206 0,'0'0'11'0,"0"-7"36"16,0 3-14-16,0 3-11 15,0-2-16-15,5 3-6 16,6 0-5-16,5 0 4 16,4 0 6-16,4 0-4 0,5 0-3 15,3 0 5-15,7 0-2 16,2 0 2-16,6 0-3 16,5 0-4-16,7-1 8 15,4-3-2-15,7 2 1 16,4-1 0-16,2-1 2 15,4 2-1-15,1-1 0 16,-1 0-2-16,-2-1 0 0,-3 2-2 16,3-2 1-16,-7 2-4 15,-1 1 20-15,-9 1-22 16,0 0 10-16,-9 5-12 16,-14 6-37-16,-13 1-66 0</inkml:trace>
  <inkml:trace contextRef="#ctx0" brushRef="#br0" timeOffset="6218.4003">9340 7916 70 0,'-3'0'16'0,"1"0"-11"16,2-4 3-16,0-1 6 0,-2 1 1 15,2 1 2-15,0-2 5 16,0-1 3-16,0 2-7 16,0 2-5-16,0-1 5 15,0 1-15-15,0 1-4 16,0 1 0-16,6-3 3 16,-1 3 2-16,5-4-2 0,-2 2 1 15,3-2-1-15,4 3 0 16,0-4-2-16,2 1 1 15,3 3-1-15,-1 0-1 16,3-1 2-16,1 2-1 16,-2-2 0-16,3 0 0 15,3 2 0-15,0 0 1 0,5 0 1 16,2 0 7-16,2 0-5 16,5 0-1-16,3 6 1 15,0-1-2-15,9 2-1 16,-1 3-1-16,5-1 0 15,3 3 1-15,3 0-1 0,5-1 0 16,1 1 1-16,1 1 0 16,6-2-1-16,-1-3 0 15,3 1 0-15,2-3 1 16,-1-3 6-16,3-1 12 0,-2-2-3 16,-4 0-6-16,0 0-2 15,2 0-5-15,-3 0-1 16,-2 0-2-16,2 0 1 15,-7 0-1-15,-4 8-48 16,-15 4-63-16</inkml:trace>
  <inkml:trace contextRef="#ctx0" brushRef="#br0" timeOffset="10187.0132">12751 7954 94 0,'5'0'56'0,"0"-4"-34"15,1-1 1-15,1-1 6 16,4 2-15-16,2 1-9 16,2-1-2-16,2 3-2 15,2-1 0-15,3 1-1 16,3-2 0-16,2 3 0 0,-1 0 1 16,5-1-1-16,2 1 0 15,3-2 1-15,2-2-1 16,2 4 7-16,8-2-3 15,1 0-1-15,7 0-3 16,7-2 1-16,3 3-2 16,7-4 2-16,3 2-1 0,2-3 2 15,2 2-2-15,3 1 1 16,2-1-1-16,1 1 0 16,8-1 1-16,1-1 2 15,5 2 0-15,4-2 3 16,4 0-3-16,1 4-1 15,3-1-1-15,-2 2 0 0,-3 0-1 16,-7 0 0-16,0 2-1 16,-5 0 1-16,-5 2-2 15,-5 1-1-15,-4-2 0 16,-3-1-1-16,-8 0 3 0,-6 2-6 16,-6-1 1-16,-7 2-7 15,-9 5-21-15,-6 0 0 16,-11 2-31-16</inkml:trace>
  <inkml:trace contextRef="#ctx0" brushRef="#br0" timeOffset="16030.7055">11295 8026 198 0,'0'-6'13'0,"0"-2"14"0,0 4-23 16,-4-1-3-16,1 2-1 16,0-1-15-16,-2 1-2 15,3-1-11-15,-1 0 6 16,-1 2 16-16,1 2 9 15,1-1 14-15,-2 1 6 16,4 0-1-16,-1-2 9 0,-1 2-10 16,2 0 4-16,0-2-5 15,0 2-7-15,0 0-9 16,0 0-6-16,0 0-2 16,0 0 3-16,3 0 4 0,6 2 0 15,0 0-4-15,6 1 3 16,2 1 0-16,1 0 2 15,6-4 0-15,3 0 0 16,1 0 2-16,5 0-4 16,3 0-1-16,1-8 2 15,8 1 0-15,0-1 3 16,1-4-1-16,5 2-2 0,-2-2 0 16,1 4-3-16,0-2 2 15,-2 0-3-15,-1 4 1 16,-4-1 0-16,-3 0 0 0,-2-1-2 15,-8 3 2-15,-3 0 0 16,-6-2 0-16,-4 2 2 16,-3 1-2-16,-1 2 0 15,-6 0 0-15,-2 2 0 16,0 0-3-16,-3 0-15 16,-2 0-44-16,-2 0-56 15</inkml:trace>
  <inkml:trace contextRef="#ctx0" brushRef="#br0" timeOffset="21280.5973">15803 8062 171 0,'0'0'31'0,"2"2"-29"15,9-2 1-15,5 1-3 16,6 3 3-16,8-4-6 0,6 0-10 16,5 0-28-16,8-5-112 15</inkml:trace>
  <inkml:trace contextRef="#ctx0" brushRef="#br0" timeOffset="21843.0945">17371 7753 380 0,'-5'0'26'16,"3"0"7"-16,2-5-7 16,9 2-23-16,11 0-5 15,7-1 3-15,9 0 1 16,5-2-9-16,4 3-24 0,3-2-12 15,-1-1-7-15,-1-2-27 16,-4-3-30-16</inkml:trace>
  <inkml:trace contextRef="#ctx0" brushRef="#br0" timeOffset="22468.0086">18106 7574 123 0,'0'0'160'0,"0"0"-145"16,0-3 14-16,0 2-23 15,3-1-9-15,-1 2 6 16,3 0-2-16,0 0-2 16,-3 0 1-16,4 0 0 15,-4 0 1-15,1 0-1 16,-3 0 1-16,0 0 2 16,0 0 4-16,2 0 4 0,-2 0 4 15,0 0 1-15,4 2-6 16,-1 5-3-16,2 5-6 15,3 5 1-15,-1 4-1 16,0 0 1-16,0 5 0 16,3-4-1-16,-2 2-1 0,1-5 0 15,3-5-1-15,3-3-2 16,2-5-3-16,4-6-3 16,4 0 3-16,2-9-23 15,2-7-10-15,3-8-43 0,-7-1 26 16,-4-5 25-16,-2 3 30 15,-9 1 28-15,-5 1 46 16,-2 5 1-16,-3 4-18 16,0 5-12-16,0 4-6 15,0 2-15-15,0 5-4 16,2 0-14-16,1 0-9 0,4 9-1 16,2 5 2-16,2 8 2 15,3 5-10-15,-2 1-12 16,1 4-18-16,-2 0-21 15,-1-5-32-15,-3-4-2 0,-2-7 12 16</inkml:trace>
  <inkml:trace contextRef="#ctx0" brushRef="#br0" timeOffset="22842.9858">18737 7554 399 0,'0'-2'39'16,"2"2"-21"-16,2 0-24 16,1 2 3-16,2 7 3 15,4 2 1-15,0 1-1 0,-2 3-14 16,0-3-4-16,-4 0 0 16,1-3 5-16,-2-4-2 15,-4-1 8-15,1-2 5 16,-1-2 4-16,0 0 9 15,2-7 22-15,2-7-18 16,-1-4-7-16,2-4-5 0,7-1 4 16,-2-2-5-16,0 2 2 15,4 3-3-15,1 6 0 16,0 1 0-16,-1 4-2 16,4 8 5-16,0 1-5 0,-2 0-1 15,5 7 0-15,-4 7 0 16,1 0 0-16,1 6-15 15,2-2-13-15,0-2-28 16,-7-5-70-16</inkml:trace>
  <inkml:trace contextRef="#ctx0" brushRef="#br0" timeOffset="23577.2978">19290 7377 371 0,'0'-2'17'0,"-2"2"1"15,-1 0-15-15,-1 2-4 16,1 11 0-16,1 4 0 16,2 5 0-16,0 5-1 0,0-2 0 15,7-2-6-15,6-2-1 16,1-1-7-16,6-8-9 15,0-5-5-15,0-3-7 16,0-4-11-16,-5-5 20 16,0-7 23-16,-8-8 18 0,-3-2 37 15,-4 1-3-15,-7-4-10 16,-10 1-2-16,0 2-10 16,-3-2-3-16,0 1 2 15,0 2-2-15,4 1-5 16,4-2-9-16,-2 0-7 0,9-2-1 15,3-2-1-15,2 0-10 16,0-2-9-16,9 1-10 16,6-2 2-16,2 5-3 15,0 2 0-15,1 1 17 16,2 6 12-16,-4 3 4 0,-2 5 4 16,4 5 2-16,-2 2-3 15,2 0-4-15,3 13-1 16,-2 8-2-16,3 9 2 15,-3 6-3-15,1 5 2 16,-2 0 2-16,-6 2 7 16,3-2-5-16,-3-5-1 0,-1-8 0 15,0-1 1-15,0-2-3 16,-1-7 0-16,0-2 1 16,-2-3 0-16,-1-5 0 15,2-4-6-15,-3-3-2 16,0-1 4-16,-3 0 9 0,-1-8-3 15,-2-5-2-15,0-1 1 16,-2-2 0-16,-3 0 2 16,-2 1 2-16,-1 3-2 15,1 5 10-15,2 3 0 16,-2 4-10-16,-1 0-4 0,1 8-1 16,3 0-4-16,4 7-7 15,0-3-10-15,2 0-6 16,10-2-37-16,3-7-5 15,4-3-23-15</inkml:trace>
  <inkml:trace contextRef="#ctx0" brushRef="#br0" timeOffset="23905.3999">19914 7274 243 0,'9'-23'12'0,"-4"1"48"15,-2 2-25-15,3 2-11 16,-6 4-12-16,0 4-6 0,0 4-2 15,0 1-1-15,-2 5 0 16,-7 0-6-16,2 0 1 16,-1 7 1-16,-2 5 1 15,5 3 0-15,-1 3-3 16,5-1-9-16,1 3 1 0,0-2-1 16,8 0-2-16,7-2 0 15,1-2-2-15,1 0 12 16,-4 1 1-16,0-3 6 15,-4 1-1-15,-2 1 5 0,-3 0 4 16,-4 0-6-16,0 1 1 16,-5-3 0-16,-4 1-2 15,1-4-1-15,-1-2-1 16,4-4-2-16,3-3-11 16,2 0-30-16,2-7-57 15</inkml:trace>
  <inkml:trace contextRef="#ctx0" brushRef="#br0" timeOffset="24436.6084">20109 7313 268 0,'11'-11'20'0,"4"2"22"0,-8-1-29 16,-2-1-1-16,-3 2-2 16,-1-2 2-16,-1 0-2 15,0 1-6-15,-1-1 1 16,-3 4-5-16,-1 0 2 15,0 2-2-15,-2 5 0 0,1 0 0 16,-1 0 0-16,0 3 0 16,1 10-1-16,0 5 1 15,-1 4-1-15,4 6 1 16,3-2 0-16,0 1-2 16,2-4 0-16,9-3-11 15,3-8-6-15,3-3 3 0,2-9-17 16,4 0 25-16,1-1 8 15,-1-14-6-15,2-1 11 16,0-5 2-16,-1-3-4 16,-4-2 3-16,-3 1 7 15,-2-2 0-15,-6 4-1 0,-2 0 0 16,-7 5-2-16,0 2-8 16,0 5 5-16,-2 2-3 15,-3 3-1-15,-1 6 0 16,3 0-1-16,-3 2-3 15,2 9 1-15,3 2-1 0,1-3 1 16,0 4-1-16,0-1-2 16,7 0 2-16,0 1 1 15,4-2 0-15,-2-1 1 16,6 2-1-16,-5-5-1 16,5 0 1-16,-1-3 0 15,2-2-16-15,0-3-32 0,1 0-46 16,0 0-7-16</inkml:trace>
  <inkml:trace contextRef="#ctx0" brushRef="#br0" timeOffset="24733.4789">20559 7218 132 0,'8'-21'38'0,"3"-1"27"15,-2 3-13-15,-1 3 6 0,-2 5-21 16,3 4-13-16,-2 5-9 16,3 2-11-16,0 0-4 15,5 11 1-15,-1 1-1 16,1 6 0-16,-3-2-2 0,-2 0-9 15,2-1 2-15,-5-6 1 16,0-2 3-16,0-4 4 16,1-3-2-16,-3 0 5 15,2-7 12-15,-2-4-1 16,0-5 0-16,1 0 8 0,0-5-2 16,-1-2-5-1,0-1-6-15,-1 0-4 0,1 2-4 16,0 2 0-16,1 3-2 15,1 1-10-15,2 5-23 16,0 3-12-16,2 2-55 16,1 2-42-16</inkml:trace>
  <inkml:trace contextRef="#ctx0" brushRef="#br0" timeOffset="25233.4571">21075 7083 152 0,'20'-4'91'16,"0"-7"-88"-16,1-3-1 16,1 0-5-16,-4 2-22 15,0-5 13-15,-5 7 8 16,-4-1 1-16,-4 0 3 0,-5 4 1 16,0 3 8-16,-7 3 25 15,-5 1-29-15,0 0-4 16,-2 0 3-16,1 11 5 15,3 4 0-15,3 3-5 16,1 7-2-16,4 6 4 16,2 1 0-16,0 2-4 15,6-2 0-15,6-4-2 0,4-6-6 16,2-6 1-16,4-7-4 16,2-8 3-16,0-1-7 15,3-10 11-15,0-13-51 0,-3-6 28 16,-2-7 21-16,-5-4 7 15,-4-7 4-15,-6-1 3 16,-2-6 3-16,-5 3 25 16,0-1-3-16,0 4 2 15,0 7-5-15,-3 8-2 0,-1 10 9 16,3 7-4-16,-1 7-9 16,0 7-12-16,2 2-12 15,0 15-7-15,0 9 1 16,0 14 3-16,0 12 1 15,4 11-2-15,-1 7-12 16,4 3-12-16,2 1-25 16,0-7-48-16,2-9-107 0</inkml:trace>
  <inkml:trace contextRef="#ctx0" brushRef="#br0" timeOffset="25920.9021">18716 6626 195 0,'-2'2'151'16,"1"-2"-127"-16,-1 0 0 15,2 0-17-15,0 0-4 16,0-2-2-16,5-2-3 16,9-3 1-16,6-2 5 0,9-5-2 15,5-4 0-15,10-3-3 16,4-4 4-16,4-1-4 15,1-3 3-15,0 0-2 16,-3 1 0-16,-7 1 3 16,-6 4 1-16,-8 3 1 15,-4 2 1-15,-4 6-4 0,-9 3-2 16,-2 2-3-16,-4 3-17 16,-6 1-27-16,0 1-46 15,-6-1-66-15</inkml:trace>
  <inkml:trace contextRef="#ctx0" brushRef="#br0" timeOffset="26186.4815">19124 6252 325 0,'-4'-11'6'0,"-3"2"26"15,3 0-4-15,2 2-6 16,2 2-10-16,0-1-8 15,11 1-4-15,10-2 1 16,6 3-6-16,7 4 10 16,7 0-10-16,-2 4-6 0,-2 14-2 15,-4 5 2-15,-8 9 2 16,-9 4 4-16,-9 5 5 16,-7 0-1-16,0-2-6 15,-5-3-19-15,-3-7-29 16,1-11-26-16,0-9-36 15</inkml:trace>
  <inkml:trace contextRef="#ctx0" brushRef="#br0" timeOffset="26827.0687">19468 6113 293 0,'4'-15'84'0,"-3"1"-70"16,1 3 8-16,8 3-14 15,0 6-6-15,7 2-3 0,0 0 2 16,5 5-2-16,2 11-2 16,-5 5 2-16,-4 7 2 15,-1-2 0-15,-6 1 0 16,0 0 0-16,-4-6 0 0,-4-5-1 15,0-4-2-15,0-6-4 16,-4-4 3-16,-5-2 9 16,-4-4-5-16,-1-9-1 15,0-6 1-15,1 0-1 16,0-10 1-16,1 0 3 0,5-1 0 16,-1-2-2-16,5 5-2 15,3 4 2-15,0 5-4 16,0 7 0-16,11 2 2 15,1 6 1-15,5 1 0 16,-1 2-1-16,5 0 0 16,0 5-1-16,-1 6 0 0,-1 0-1 15,-5-1-4-15,-1 3-3 16,-4-4-2-16,-4-2 3 16,0-2 5-16,-3-3 0 15,-2-2 3-15,1 0-3 0,-1-2 6 16,2-8-3-16,2-7 0 15,0-2-1-15,1-4 2 16,4-2-3-16,0 0 3 16,0 5-1-16,-3 2-2 15,1 7 12-15,-4 5 2 0,0 6-3 16,3 0-5-16,-2 0-8 16,7 12 3-16,-3 2 0 15,5 7 4-15,0 3-3 16,-1 2 0-16,-1 1-26 15,-2 2-24-15,-2-4-49 16,-5-4 1-16</inkml:trace>
  <inkml:trace contextRef="#ctx0" brushRef="#br0" timeOffset="28170.7242">19989 6045 215 0,'2'-27'8'0,"11"0"22"0,-10 1-6 16,-3-1 17-16,0 4-4 16,0 1-5-16,0 6-7 15,0 2-11-15,0 3-2 0,0 4-3 16,0 5 7-16,0 2-7 16,0 0-10-16,0 2-4 15,0 8-30-15,0 8 34 16,-1 4 0-16,-1 1 1 15,2 2 0-15,0-2 0 0,0-1-8 16,3-5-8-16,6-4-8 16,2-4 1-16,0-3-7 15,3-6 5-15,-1 0-1 16,1-8 13-16,0-4 9 16,1-8 4-16,0-2 4 15,2-3 5-15,-3-3 2 0,2-2-2 16,-2-3-1-16,1 1-2 15,-4 1-1-15,-2 2 11 16,-2 4 0-16,-1 4 1 16,-5 3 4-16,3 5 13 15,-4 6-14-15,2 1-7 0,-2 1-10 16,0 4-3-16,0 1-2 16,0 0-5-16,0 8-7 15,0 5 7-15,0 8 8 16,-2 4 0-16,-3 2 0 0,1 4 0 15,2-3 0-15,2-1-1 16,0-2 0-16,0-11-3 16,6-1-3-16,2-3-1 15,2-6 1-15,-1-4-1 16,-2 0 3-16,-2 0-1 16,2-9 2-16,-1-2 6 15,-3 0-2-15,3 1 1 0,-5 1 7 16,5 0 8-16,-3 4-6 15,1 1-6-15,2 4-3 16,1 0-2-16,0 0 0 16,0 0-3-16,4 4 2 15,-4-1 1-15,-4-1 1 0,4-1-1 16,-5-1 0-16,0 0 0 16,-2 0 1-16,0-3 1 15,0-6-2-15,0-7 2 16,2-2-2-16,-1-3 0 0,4-4 1 15,-3 0-1-15,1 0 0 16,1 2 1-16,-3 1-1 16,3 3 1-16,-3 2 1 15,3 5 0-15,-1 3 3 16,5 3-5-16,1 3-3 16,3 3 3-16,1 0-1 0,3 6-1 15,-6 8-1-15,4 4-5 16,-6 3 11-16,-4 4-8 15,-4 0 0-15,0 0-3 16,-7-2-1-16,-9-1-1 16,0-8-1-16,2 0 3 0,0-7 3 15,2-5 2-15,3-2 5 16,5-5 1-16,2-13-5 16,2 0-1-16,0-9-6 15,4 0-10-15,6-3 1 16,0 2 4-16,-1-1 6 0,0 4 9 15,4 2 1-15,-1 3 4 16,3 6 15-16,0 0-13 16,2 5-3-16,1 5-3 15,0 1-1-15,-3 3 0 16,0 0-1-16,0 5-1 16,1 4 0-16,-1 2 1 0,-2 1 1 15,4-1 0-15,-1 2 2 16,2-3-3-16,-2-3 1 15,-1-1 0-15,-3-4-1 16,-3-2-2-16,0 0-2 16,-5 0 2-16,-1-10 3 0,-1-2-3 15,-2-1 1-15,0-2 0 16,0-3 6-16,2 1 2 16,-2 0 1-16,3 1-2 15,1 3-1-15,-1 1 6 0,3 5-2 16,-1 5 1-16,4 0-11 15,-2 2 3-15,5 4-2 16,0 6-3-16,2 2 3 16,2 5 0-16,-2-3 0 15,3 2 2-15,1-3-1 16,0-1 0-16,0-5 1 0,3 0-5 16,-1-7-24-16,-2 0-48 15,0-8-118-15</inkml:trace>
  <inkml:trace contextRef="#ctx0" brushRef="#br0" timeOffset="29076.9186">21051 5381 237 0,'-6'-2'14'15,"4"1"11"-15,-2 1-16 16,3 0-11-16,1 3 0 15,0 6 0-15,0-4 2 16,0 3-2-16,0-5-2 16,0-3 2-16,0 0 3 15,1 0 13-15,3-7 9 0,4-6-17 16,1-5-3-16,-1-1-3 16,1-4 1-16,-1 1 0 15,-5-1-2-15,-1 2 2 16,0-1 0-16,-2 7 8 15,0 0 9-15,0 5-1 16,0 3 3-16,0 2-8 0,-2 4-7 16,0 1-5-16,-1 0-11 15,-2 4-2-15,2 5 10 16,3-1 1-16,0 2 0 16,0 0-4-16,3-1 1 0,9 0 3 15,0 1 0-15,3 1 5 16,-1 0-1-16,1 1-2 15,0 2 2-15,-3 1 3 16,0 0-3-16,-2 2-1 16,-2-3-1-16,-1-1 0 0,-3-3 0 15,-1-1 1-15,1-4-1 16,1 1 0-16,0-6-7 16,5 0-2-16,0 0-4 15,3-7 0-15,-1-4-14 16,-1-7 17-16,0 2 18 15,-2-3-5-15,-2-3 7 16,0 1 6-16,1-4-10 0,-1 2 1 16,-2 2 1-16,0 2-4 15,-1 4-1-15,-1 2 15 16,-1 7 2-16,-2 2-6 16,0 2-9-16,0 2-1 0,0 0-9 15,-2 6-20-15,-3 5 22 16,0 6 4-16,0 1-2 15,3 2-9-15,2 0 3 16,0-2-2-16,7-2-4 16,8-4-4-16,0-4-7 0,5-5-8 15,0-3-35-15,1 0 35 16,-1-11-4-16,-2-6 4 16,-3-7 26-16,-1-5 19 15,-7-1 12-15,-3-8 18 16,-2-3 37-16,-2-4-18 15,0 1-23-15,-8-3-14 0,-1 4-14 16,-5 1-4-16,-1 4-2 16,0 6-1-16,2 10-3 15,2 3 21-15,4 10 35 16,7 9-26-16,0 0-34 0,0 16-6 16,9 11 8-16,3 7 3 15,5 10 0-15,0 10-19 16,3 3-21-16,2 2-8 15,-3-3-28-15,-1-6-68 16</inkml:trace>
  <inkml:trace contextRef="#ctx0" brushRef="#br0" timeOffset="29405.0372">21489 5575 393 0,'0'0'-9'0,"0"-1"30"0,7-1-14 16,5 2-5-16,4 0 2 15,6 5-3-15,1 6 0 16,4 0 0-16,2 1-1 15,1 0 0-15,1-3 1 16,1-1-1-16,0-5 1 16,-1-3-3-16,6 0 1 0,2-7 2 15,4-7 1-15,2-3-5 16,-1-3-27-16,-1-4-22 16,-3 1-50-16,-11 0-14 15</inkml:trace>
  <inkml:trace contextRef="#ctx0" brushRef="#br0" timeOffset="29608.1105">22027 5382 222 0,'-9'-8'89'15,"6"1"-37"-15,1 1-16 16,2 3-13-16,0 3-12 0,7 0-10 16,11 0-1-16,3 15 4 15,6 4-2-15,0 11-2 16,2 4-2-16,-4 12-2 15,-9 4-7-15,-6 6-2 16,-10-1-6-16,0 2-6 0,-10-7-13 16,0-7-46-16,1-13-9 15</inkml:trace>
  <inkml:trace contextRef="#ctx0" brushRef="#br0" timeOffset="30519.6051">22589 5431 359 0,'-9'-3'1'0,"0"1"17"0,2 2-9 15,-2 6-11-15,4 11-1 16,-1 4 1-16,5 6 0 16,1 0 0-16,5-1-2 0,10-2 1 15,0-5-3-15,4-4-8 16,-4-6 0-16,2-8 7 16,-3-1 4-16,3-5 16 15,-4-9-10-15,2-8 0 16,-1-1-2-16,1-2 0 0,-4-2 0 15,-6-1 2-15,-5-3 7 16,0 6-1-16,-11 0 3 16,-2 0 0-16,-2 5-3 15,-2 3 2-15,1 3-1 16,0 5-8-16,3 3-2 16,5 0 0-16,0-2 0 0,4 1 0 15,4-1-3-15,0-5-15 16,7-7-11-16,6-3 14 15,3-2 9-15,2-3 5 16,4-5-1-16,1 1 0 16,4 0 1-16,0 4 10 0,2 3 5 15,-4 3 3-15,0 8-2 16,-1 7 4-16,-1 6-12 16,-3 1-7-16,0 14-3 15,-3 12-2-15,3 8 4 16,-4 6-4-16,1 2 6 15,-3 2 6-15,0-3-5 16,-1-3-1 0,0-6-2-16,-1-5-3 0,0-4-6 15,1-6-2-15,-1-7-9 16,2-3 4-16,-4-7 4 16,0 0 4-16,-3-7 3 15,-2-3 6-15,-5-6-3 16,0 1-1-16,-4 1 21 0,-9 1 14 15,-2 1-16-15,0 1-6 16,2 4 0-16,0 3 0 16,3 1-5-16,5 3-4 15,-1 0-6-15,5 1-19 16,1 5-8-16,1-1-17 16,15-3-21-16,2-2-10 0</inkml:trace>
  <inkml:trace contextRef="#ctx0" brushRef="#br0" timeOffset="30847.7236">23286 5208 116 0,'15'-14'67'16,"-3"-6"-2"-16,0 2-16 15,-1-1-16-15,0-1-8 16,-2 2-10-16,-3 0 3 16,-4 7-2-16,-1-3-4 15,-1 6-3-15,0 2-1 0,-6 3-1 16,-4 1-8-16,-1 2-1 15,0 0-1-15,0 0 3 16,3 9-1-16,-1 5-2 16,5 0-11-16,4 4 4 15,0 2-4-15,6 3 2 0,6-2 1 16,-2-1 5-16,7 3 2 16,-3-5 4-16,-1 1 2 15,-4-2-2-15,-4-5 0 16,-2-3 0-16,-3-2 2 15,0-2-1-15,0-1 3 0,0-4-1 16,0 0 0-16,0 0-5 16,0-4-56-16,0-9-108 15</inkml:trace>
  <inkml:trace contextRef="#ctx0" brushRef="#br0" timeOffset="31128.9396">23474 5166 384 0,'0'-10'10'16,"0"0"32"-16,0-1-16 16,0 2-18-16,0-3-4 15,0 0-2-15,-1-3-2 16,-3 2-8-16,1-1-5 0,-3 0 2 16,3 3 6-16,-1 2 2 15,0 4 3-15,0 4 2 16,3 1 1-16,-3 0-1 15,1 8-4-15,1 6 0 0,-1 6 1 16,3-1-1-16,0 6-1 16,8-3-9-16,9-4-13 15,4-6-14-15,6-4-16 16,2-8-57-16</inkml:trace>
  <inkml:trace contextRef="#ctx0" brushRef="#br0" timeOffset="31675.76">23727 4980 344 0,'6'9'1'15,"3"1"0"-15,2 5-1 16,2 3 4-16,-1-2-3 15,-3 0 2-15,-1-2-2 0,-3-5-1 16,-2-2 1-16,-1-2 2 16,0-2 1-16,-2-3 6 15,0 0 30-15,0 0 18 16,0-8-22-16,0-5-24 16,0-2-8-16,0-3-4 0,0-2 0 15,1-1-4-15,3 1-20 16,1-1-16-16,-1 3-19 15,2 0-33-15,-1 4-9 16,0 1 24-16,0 2 37 16,-1 4 41-16,1 1 13 15,0 2 13-15,0 0 4 0,2 4 6 16,0 0-12-16,2 0-17 16,4 8 9-16,2 5 1 15,5 2-11-15,2 2-3 16,2 3-3-16,-2-4 0 0,0-2 1 15,-3-4-2-15,-7-3 3 16,-2-6-1-16,-6-1 28 16,0 0 22-16,-4-8-7 15,0-5-11-15,0-5-3 16,0-3-12-16,0-2-8 0,0-4-7 16,0 0-4-16,0 1-2 15,0 0-28-15,2 3-26 16,5 0-79-16,0 5-75 15</inkml:trace>
  <inkml:trace contextRef="#ctx0" brushRef="#br0" timeOffset="31988.2536">24265 4814 208 0,'12'-5'6'15,"3"-10"-1"-15,-3 3-3 16,3-6 0-16,-5 4 1 16,1-2 18-16,-2-2-4 15,-2 2 2-15,0 3 3 16,-3 1 1-16,-1 3-9 0,-1 3-2 16,0 5-3-16,-2 1-3 15,0 0-6-15,0 7 0 16,-4 7 1-16,-3 3 0 15,2 4 0-15,0 0-1 16,5 0-9-16,0 3-5 16,0-3-21-16,12-6-19 0,6-6-23 15,0-8-39-15</inkml:trace>
  <inkml:trace contextRef="#ctx0" brushRef="#br0" timeOffset="32222.6041">24687 4610 302 0,'0'-17'36'16,"-2"3"24"-16,-9 1-20 15,-1 8-18-15,-3 5-15 0,1 0-7 16,-4 14-1-16,-2 8 0 16,-1 6-1-16,-1 4-1 15,4 2-11-15,0 0-1 16,6-2-5-16,4-2-14 15,8-7-3-15,0-4-5 16,8-7-8-16,9-5 7 16,3-7-6-16,6 0-22 0</inkml:trace>
  <inkml:trace contextRef="#ctx0" brushRef="#br0" timeOffset="32441.3291">24663 4743 141 0,'7'-36'103'0,"-5"-3"-37"15,-2-2-20-15,0-4-15 0,0 4-13 16,-7 0-2-16,0 5-10 15,-4 8 0-15,0 3 11 16,1 7-1-16,2 6-5 16,1 2-1-16,2 8-2 15,1 2 1-15,4 0-10 0,0 15-2 16,0 7-1-16,9 4 1 16,11 8 2-16,9 7 2 15,8 5-2-15,6 3 1 16,6 1-37-16,3-7-55 15,0-8-149-15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7:50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8841 10385 161 0,'-3'-6'5'15,"-2"-3"-3"-15,3 0-7 16,2 1 3-16,0-2-19 0,0 0-22 15,0 1-42-15</inkml:trace>
  <inkml:trace contextRef="#ctx0" brushRef="#br0" timeOffset="328.0645">8831 10293 60 0,'0'-5'59'15,"0"0"-7"-15,0 1 3 16,2-2-24-16,1 0-12 0,1 0-4 16,3 1-9-16,2 0-1 15,2 0-2-15,1-1 2 16,1 1-2-16,-1-1 0 15,1 3 2-15,-1 1 4 16,-1 1 1-16,2-1-3 16,-4-1 1-16,3 3-3 0,1 0-2 15,1 0-1-15,3 0-1 16,2 0 1-16,4 0 0 16,3 0-1-16,-3-1 0 15,4 1-1-15,-2 0 0 0,0 0 1 16,-1 0-1-16,-1 0 1 15,-4 0-2-15,1 0 2 16,0 0-1-16,-2 0 0 16,-2 0 1-16,-2 0 5 15,1 0 5-15,-3-2-4 16,2-2-3-16,-2 3-2 0,0-1-2 16,-9-3-12-16,-3-6-84 15</inkml:trace>
  <inkml:trace contextRef="#ctx0" brushRef="#br0" timeOffset="6234.0377">9804 10340 287 0,'18'-9'13'16,"-1"-2"-3"-16,7 1-5 15,3 1 10-15,0 0-5 0,4 0-1 16,-3 2 0-16,1-1-4 16,0 3-2-16,-2 0 0 15,-3 3-2-15,0 1 0 16,-4-1 0-16,0 2-2 16,-4 0 2-16,0 0-1 0,-5 2-1 15,-1 4-5-15,2 3-31 16,-4 0-34-16,1-5-29 15</inkml:trace>
  <inkml:trace contextRef="#ctx0" brushRef="#br0" timeOffset="7062.0683">10891 10281 59 0,'-5'0'81'16,"4"0"-56"-16,-1 0-11 16,-2 0 8-16,3 0-5 15,1-2-3-15,-2 2 4 16,2 0 10-16,0-1-4 0,0 1-1 15,0 0-15-15,0 0-10 16,5 0 3-16,6 0 0 16,5 0 7-16,4 0 1 15,4 0-1-15,2 0-2 16,1 0 1-16,3 0-1 0,3 0-2 16,-1 0-1-16,3 0-6 15,-1 0 7-15,-2 0 0 16,1-4-2-16,-1 3 1 15,-7-4-1-15,-4 4 1 16,-1 1 1-16,-4 0-2 0,-3 0-2 16,-1 0 1-16,-4 0-3 15,-1 6-25-15,0-3-32 16,0 0-66-16</inkml:trace>
  <inkml:trace contextRef="#ctx0" brushRef="#br0" timeOffset="7483.9122">11826 10293 287 0,'3'-7'34'0,"-1"-3"-8"0,-2 2-4 16,0 1-5-16,0 2-5 15,0 0 2-15,0 0-3 16,0 1-5-16,0 2-1 16,0 0-2-16,4 0-2 15,-1 1-3-15,5-1 0 16,2-2 2-16,4 1 0 0,5-5 0 15,4 5 0-15,3-4 2 16,4 0-7-16,2 2 10 16,2-1-5-16,2-1 0 15,-5 2 0-15,1 0-2 0,-5 1 4 16,-2 0-2-16,-7 0 0 16,0 4-2-16,-2 0-2 15,-3 8-17-15,-10 1-25 16,-3 1-96-16</inkml:trace>
  <inkml:trace contextRef="#ctx0" brushRef="#br0" timeOffset="11265.2056">10102 11119 101 0,'-9'-8'29'15,"0"-2"4"-15,0 5-14 16,0-4-11-16,2 2-5 15,-1 0-1-15,3 2-3 16,-2-2-3-16,2-1-3 16,0 1 3-16,-1 4 4 0,0-3 1 15,-1 3 0-15,6 1 5 16,-3 0 12-16,2 0 12 16,1 0 4-16,-1 2-6 15,2 0 0-15,0-1-6 16,0 1-12-16,0 0-8 0,0 0-3 15,0 0-1-15,0 1 0 16,3 5-1-16,3-1 2 16,4 1 1-16,3-1 0 15,1 0 4-15,5 3 0 0,-4-3-1 16,5 0 0-16,-1 0-2 16,-4 2 0-16,4-1 1 15,-2 1-2-15,3-2 0 16,0 5 0-16,5-2-2 15,-2-2-26-15,1 0-91 16,-2-6-93-16</inkml:trace>
  <inkml:trace contextRef="#ctx0" brushRef="#br0" timeOffset="18702.4046">9790 11760 325 0,'-6'-9'-6'0,"1"-1"11"15,1 4 12-15,0 0 7 16,3 5-16-16,-3-1-3 0,-1 2-3 16,-4 0-2-16,-4 0-15 15,-1 2-20-15,-2 6 23 16,-2 3 6-16,3 2-3 15,3-1-9-15,5 1 6 16,1-1 3-16,4-1 0 0,0 2 3 16,2-2-1-16,0-3 7 15,2 3-1-15,8-4 5 16,2 0 11-16,2-1-4 16,6-1 7-16,4-2-4 15,3 0-4-15,5-3-5 0,2 1 1 16,3-1 0-16,4 0 0 15,3 0 4-15,1 0 0 16,2 0-2-16,-1 0-2 16,1-4-3-16,-1 3-1 15,-4 1-1-15,-4 0-1 0,-6 7-1 16,-8 7-13-16,-12 2-60 16,-12 2-141-16</inkml:trace>
  <inkml:trace contextRef="#ctx0" brushRef="#br0" timeOffset="23670.7974">11404 12052 274 0,'0'-4'39'0,"0"-1"-11"15,0 3-11-15,0-1-6 16,0 1-7-16,0 1-2 0,0-1 3 16,0 1-4-16,0-2-2 15,1-1 0-15,9 1-3 16,2-1-1-16,7-3 8 15,-2 0-3-15,7-3-7 16,3 4 15-16,5 1-9 16,2-5 3-16,5 3-1 0,3 2-1 15,2-2 1-15,5 0-1 16,3 1-1-16,0 0 1 16,2-1 1-16,-2-1-1 15,4 2 0-15,-4 0 0 16,-6-1 1-16,1 0 0 15,-4 4 2-15,-1 0 0 0,-5 3-1 16,-6 0-1-16,-2 0-1 16,0 9 0-16,-8 8-6 15,-10-2-41-15,-11-3-98 16</inkml:trace>
  <inkml:trace contextRef="#ctx0" brushRef="#br0" timeOffset="25623.9115">13108 12252 56 0,'-1'0'254'0,"-1"-8"-252"0,-1 0 4 16,1 2 3-16,2 1-5 15,0 0-2-15,0 1 0 16,0 0 2-16,0 1-2 16,0-1-2-16,2 3-5 0,8-1 0 15,-1 0 9-15,4 2-4 16,4-2-1-16,7 1-2 15,-1 1 2-15,5-3-1 16,5 2 2-16,3-1-1 16,3 1 0-16,6-1 5 15,5-2-4-15,4 2-3 0,6-1 3 16,4-1 0-16,10-1 0 16,2 0-11-16,4 1 16 15,3-2-5-15,0 3-5 16,0-2-4-16,4-1-1 15,-1 0 10-15,2-2 0 0,2 1-5 16,-2-2 6-16,2 2 1 16,-6-4 0-16,2 4 1 15,-3 0 0-15,-8 1-1 16,-5 3 2-16,-1 1-3 16,-12 2-1-16,-4 0 1 0,-5 0 0 15,-7 9-1-15,-4 5-1 16,-5 5-8-16,-5-4-61 15,-8 3-62-15</inkml:trace>
  <inkml:trace contextRef="#ctx0" brushRef="#br0" timeOffset="30358.0433">11517 11915 261 0,'-7'-9'13'15,"-1"0"18"-15,1 0-6 16,0 3-14-16,2 0-6 15,0-2-3-15,1 5 5 0,0-1-3 16,0 4-2-16,4 0-2 16,-1 0 2-16,1 0-5 15,0 0-7-15,0 0-2 16,9 0-2-16,4 5 6 16,5 3 7-16,6-3 4 15,5 1-2-15,2-3-1 0,3 3 4 16,4-1-4-1,0-1 1-15,-1 1 0 0,4-2 1 16,-4 1 2-16,-2-3 1 16,-2 3 3-16,-1 0-3 15,-5 0 0-15,-6-3-2 0,-1 5 0 16,-2-3 0-16,-2 2-2 16,-3 1 0-16,-2 3 0 15,1 3-1-15,-3 4-22 16,-7-2-55-16,-2 2-62 15</inkml:trace>
  <inkml:trace contextRef="#ctx0" brushRef="#br0" timeOffset="33545.4721">16254 11814 408 0,'2'-15'4'0,"1"-2"0"15,-1-4-2-15,3 4 2 16,1 1-4-16,2-4-1 16,0 1 2-16,-1-3-1 0,0 4 1 15,-1 1-1-15,-2 2 1 16,-2 2 0-16,-2 6-2 15,0 2 0-15,-4 2 1 16,-6 3-12-16,-2 0 3 16,-1 0 8-16,-3 8-1 0,4 7 5 15,-3 2-4-15,7 5 1 16,-2 1 0-16,5-1-2 16,1-1 1-16,3-3 0 15,1-6 0-15,0-3 1 0,0-1 0 16,0-5-2-16,0-1 1 15,0-2-2-15,1 0 0 16,5-4 14-16,3-7-2 16,0-2-6-16,1 0-1 15,2-4 0-15,-4 3 7 16,1 2-2-16,-2 3 4 16,-2 2-4-16,-2 5-2 0,2 2-2 15,0 0-4-15,1 0-4 16,1 11 3-16,1 2 2 15,0 2-1-15,1 5 1 16,2-2 2-16,3 3-17 0,1 0-13 16,3-3-8-16,2-3-59 15,-1-8-28-15</inkml:trace>
  <inkml:trace contextRef="#ctx0" brushRef="#br0" timeOffset="33936.047">16845 11422 411 0,'2'-12'18'0,"-2"-1"6"15,0 1-10-15,1 5-4 16,1 4-5-16,-2 1-6 15,0 2-1-15,0 2-8 16,0 12-13-16,-9 6 16 0,-4 6 5 16,-2 1-1-16,-4 7 0 15,2-4 1-15,0 4 4 16,7-5-2-16,1-3 0 16,5 0-1-16,4-5 1 15,2-4-1-15,12 0-1 0,8-9-2 16,9-4 1-16,6-4 10 15,6 0 8-15,7-11-11 16,3-3-4-16,-3 0 0 16,-3-2 1-16,-5 2-5 15,-4-3-31-15,-8 1-14 16,-4 1-11-16,-6-5-51 0,-6-5-69 16</inkml:trace>
  <inkml:trace contextRef="#ctx0" brushRef="#br0" timeOffset="34435.9834">17299 11069 479 0,'-3'-20'8'0,"-3"5"11"15,6 4-6-15,0 7-9 0,0 4-13 16,15 6-6-16,-1 10 11 15,6 7 5-15,3 6-1 16,1 1-4-16,-5 5-2 16,-4-2-2-16,-1-3-2 0,-6-2 6 15,2-6 2 1,-3-8 2-16,-3-3 0 0,-1-6 1 16,-1-1-1-16,-1-2 1 15,-1-2 2-15,2 0 11 16,2-2 14-16,2-5-19 15,4-6-11-15,2 1 4 0,7-4-4 16,3 2-4-16,-1 2 3 16,2 2 5-16,1 5-2 15,-1 3 0-15,0 2-7 16,-1 2 5-16,0 10-2 16,-3 4 3-16,-1 2-1 0,-4 3 1 15,-1 3-3-15,-6-1-3 16,-3 0-6-16,-4-1 0 15,-2 0-2-15,-12-4 6 16,-8 0 7-16,-3-2 2 16,-6-1 1-16,-5 1 0 15,-1 1-7-15,-5 0-20 0,-4 2-47 16,0-6-81-16</inkml:trace>
  <inkml:trace contextRef="#ctx0" brushRef="#br0" timeOffset="34842.2186">16765 12175 382 0,'-13'13'6'0,"4"-13"-3"16,3 0-2-16,4 0 1 0,2-2 0 15,4-2-13-15,10 1 6 16,12-8 4-16,6-2 0 16,9-2 8-16,9-7-3 15,12-5-4-15,2 0 1 16,6-4 0-16,2-4-1 15,2 2 2-15,-1-3 2 0,-2 0 0 16,-5 1 2-16,-9 3 1 16,-5 2-1-16,-8 5-2 15,-10 3-2-15,-4 8 1 16,-9 1-2-16,-3 8-2 0,-3 5-22 16,-4 0-18-16,-1 5-54 15,-5 2-38-15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38:41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22534 14319 486 0,'-5'-23'9'15,"-3"0"13"-15,3 1-9 16,3 3-3-16,0 3-4 15,2 0-3-15,0 3-2 16,0 5-2-16,2 0-2 0,1 3 2 16,2 3-4-16,2 2-16 15,-2 0-7-15,2 2 8 16,2 9 11-16,-3-1 2 16,2 10 4-16,1 2 3 15,0 4 0-15,2 5 0 0,1 8 0 16,1 2-1-16,1 7 1 15,0 6 0-15,6 3 0 16,1 5 0-16,1 6 0 16,2 3-1-16,3 1 2 15,2 7 0-15,-1 2 4 16,5 3 0-16,1 1-4 0,-4 6 2 16,2 2 0-16,-3 1-2 15,2 0 0-15,-2-6 1 16,-1 0 5-16,-1-4-3 15,-1-7 1-15,-4-6-1 0,0-5-1 16,-2-9 0-16,-4-7-2 16,-5-8-1-16,-4-13-5 15,-7-8-28-15,0-15-39 16,-18-8-67-16,-9-24-100 16</inkml:trace>
  <inkml:trace contextRef="#ctx0" brushRef="#br0" timeOffset="1374.9007">22524 14271 93 0,'-8'-14'77'0,"1"0"-2"15,3 1-15-15,2 1-32 16,2-3-12-16,-1 3-4 16,1 1 3-16,0 0-5 15,0-1-2-15,0-2 0 0,3 1-4 16,8-1-2-16,3-2 3 16,9-2-3-16,6-3-2 15,13-3 1-15,6 0-2 16,13-5 2-16,3-3-1 15,12 0 0-15,4-2 0 0,7-4 0 16,3-1-1-16,1-2 1 16,4-4 0-16,4 1 1 15,1-2-2-15,2-3 2 16,1 3 1-16,6-1 0 16,-4 2 0-16,2 1-1 0,-2 1 0 15,-1 3 0-15,-5 0 0 16,-4 1-1-16,-3 3 0 15,-7 4 1-15,-7 2-2 16,-6 6 2-16,-8 0-1 16,-4 7 0-16,-8 2 0 15,-1 3 0-15,-9 4 2 0,-1 1-4 16,-1 4 4-16,-4 1-2 16,0 2 0-16,-6 0 0 15,-1 0 0-15,-2 5 0 16,0 4 0-16,-4 0 0 0,1 3 0 15,-3 5 0-15,1-2 1 16,-1 7 0-16,3 1 0 16,-6 4-2-16,5 4 2 15,0 2 0-15,3 5-1 16,1 3 1-16,1 1-1 16,-1 4-1-16,2 1 1 0,-3 7 0 15,1-1 1-15,-1 4-1 16,-1 2 0-16,-1 1 0 15,-2 1 0-15,4 3 2 16,-5 1-1-16,6 1-1 16,1 0 1-16,-1 0-1 0,-3 0-1 15,-1 1 1-15,1 0 0 16,-2-3 1-16,-1 0-2 16,-1 0 1-16,0-1-1 15,-3-3 2-15,0-3-1 0,-1 1-1 16,-1-2 2-16,-3-4-1 15,1-4-1-15,-4-1 1 16,-4-4-2-16,0-3 1 16,-3 0 1-16,-2-5 0 15,0 1 0-15,-2-4 0 16,-5-1 1-16,-2-5-1 16,-2-2 2-16,-3-1-1 0,-4-2-1 15,-1-2 1-15,-5 1 1 16,-3-2-2-16,-5 0 0 15,-4 0 2-15,-3 0 0 16,-7-2-5-16,-3 2 6 16,1 0-3-16,-1-1 2 0,-2 5-1 15,-3-3 1-15,-4 1-2 16,-3 5 1-16,-3-2-1 16,-6 2 0-16,-6 2 0 15,-1 2-10-15,-7-2 10 0,1 1 2 16,-5 4-1-16,-4 0-1 15,3 3 1-15,1 0-1 16,0 2-1-16,-4 1-2 16,4-1 1-16,2-2-2 15,-1 5 1-15,0-4-26 0,-3 5 31 16,4-4 0-16,1 3-2 16,1 0 0-16,2-2 0 15,-1-5-3-15,8 1-2 16,1-7 3-16,6-4-2 15,5-3 5-15,9-4 0 16,4-4 1-16,10-1 3 16,6-2 1-16,5-2-4 0,2 5-1 15,3 1-3-15,-2-3-41 16,-1 2-130-16</inkml:trace>
  <inkml:trace contextRef="#ctx0" brushRef="#br0" timeOffset="3624.7386">24107 12933 167 0,'-7'0'2'0,"1"0"7"0,4 0 9 15,2 0 10-15,0 0-31 16,5 2 1-16,8 2 7 16,5 1-1-16,5-3 9 15,6 3-8-15,7-1 7 0,8-1 4 16,5 4-3-16,4 3-3 16,2 0-6-16,3 3-1 15,-5 3-3-15,3 0 1 16,-5 1 0-16,-1 0-1 15,0-3 1-15,-1-2 1 16,-1 1-2-16,-1-6 1 0,-4 1 1 16,-3-4-2-16,-4 2 0 15,-8-2-3-15,-9-3-62 16,-7-1-35-16</inkml:trace>
  <inkml:trace contextRef="#ctx0" brushRef="#br0" timeOffset="4296.5765">23965 13050 128 0,'-6'-13'9'0,"1"1"21"16,2 1-8-16,1-2-4 15,0 6-4-15,2 2-1 16,0 1 0-16,0 2-3 0,0 2 1 16,0 0-15-16,0 7 1 15,5 6 0-15,1 6 9 16,2 5-5-16,1 1 1 15,2 4 0-15,0 3-2 16,2 0 2-16,1 1-1 16,-4 0 0-16,2 2 0 0,0-3 0 15,-3-3-1-15,2-1 1 16,-1-5 0-16,2-3-1 16,0-2-1-16,0-4 1 15,0-2-8-15,-4-3-28 16,-1-5-33-16,-7-4-94 15</inkml:trace>
  <inkml:trace contextRef="#ctx0" brushRef="#br0" timeOffset="4687.1645">24041 13142 286 0,'-2'-10'-40'0,"-1"-1"48"16,3 2-3-16,0 0-7 16,8 2 1-16,6-4-2 15,8 4 5-15,3-6-3 16,4 5 3-16,5-2-1 15,5 0-2-15,2 3 2 0,1 2 0 16,2 2-1-16,4 2 0 16,-2 1-10-16,1 0 17 15,-1 0-6-15,-2 1-1 0,0 5 0 16,-1 1-1-16,1-2 2 16,-2 1 0-16,-6 1-1 15,1-2 0-15,-7 2-1 16,-4 0-24-16,-5-2-28 15,-7-2-22-15</inkml:trace>
  <inkml:trace contextRef="#ctx0" brushRef="#br0" timeOffset="5202.7597">24117 13451 166 0,'-5'0'3'0,"0"0"10"0,1 0 12 15,4 0-11-15,0 0-13 16,2 0-12-16,9-1 6 16,5-5 5-16,5-2 7 0,4-2-9 15,6-1 7-15,6-3 0 16,2-3 8-16,5 1 9 16,1-8 0-16,2 2 4 15,2 1-18-15,-3-2-5 16,1-1-1-16,1 9-2 0,-1-2 1 15,1 5-1-15,-1-1-54 16,-9-1-43-16</inkml:trace>
  <inkml:trace contextRef="#ctx0" brushRef="#br0" timeOffset="8343.1633">22711 14762 55 0,'-7'2'26'15,"2"-2"-4"-15,0 0 7 16,1 0-4-16,2 0-6 16,-1 0-6-16,1 0-2 15,-1-2-1-15,3 0 2 0,-1 0 0 16,1 1-2-16,-2-2 4 16,0 0 2-16,2-1 5 15,-2 2-7-15,2 1 2 16,0-3-6-16,0 1-5 15,4-2-9-15,7-3 7 16,1 0-7-16,7 2 7 0,0-6 0 16,3 4-5-16,0 1 4 15,0-1-1-15,4-2-1 16,-1 2-1-16,0-1 0 16,2-3-4-16,-1 1 5 15,1-2 1-15,-1-1-1 0,4-1-3 16,-3 1 5-16,2 0 2 15,-4-1-4-15,-1 3 1 16,-3 5-1-16,-6-2-1 16,-1 4 1-16,-5 1-1 15,-3 2 1-15,-1-1 1 0,-3 1-1 16,1 0 0-16,-1 2 0 16,-2 0 2-16,0 0-1 15,0 0 0-15,0 0 0 16,0 0-3-16,0 0-9 15,0 0 10-15,0 2-2 16,1 3 2-16,1 4 7 0,0 0-5 16,2 2 0-16,2-1 0 15,-1 5-1-15,0-1 0 16,4 0 0-16,0 3 0 16,4 2-1-16,-1 1 1 15,3-1 0-15,3 3 1 0,-1 2 0 16,0-2-1-16,-1 0 0 15,-1 0 0-15,-2 0 2 16,2-2-2-16,-2-3 0 16,0 1 0-16,1 1 0 0,-2 1 1 15,1-4-1-15,-1 6-1 16,-2-1 1-16,-2 3 1 16,-1-1-2-16,-1 0 2 15,-3 0-2-15,-1-2-1 16,0 1 4-16,-2-1-2 15,0-5 0-15,0-1 1 0,0-3-1 16,0 1 0-16,0-3 1 16,-2 1-2-16,-2-1 1 15,-1 2 0-15,0-2 1 16,0-1 0-16,0 0-1 16,2-2 1-16,-1-2 0 15,3 1-1-15,-3-2 1 0,4-1-1 16,-3-1 0-16,1 1 2 15,-2-1-3-15,1 2 2 16,-1-3-1-16,0 1 1 16,-3 1 0-16,2 1 0 0,-6 0-1 15,2 1 1-15,-3 0-1 16,-1-1 0-16,-2 2 0 16,0 3 0-16,-7-1 1 15,2 3-1-15,-9 1 0 16,2 1-1-16,-2 1 0 0,1-1 1 15,0 1 0-15,1-2 2 16,3 1-2-16,0 0 2 16,4-3-1-16,-1-1 1 15,3 4-2-15,1-1-1 16,0-3 3-16,1 4-2 0,0-3-1 16,-2 1 2-16,-2 2-1 15,2-1 0-15,1-1-1 16,-2-3 2-16,5 2-1 15,3-5 0-15,4-1 0 16,3 1 0-16,3-2-1 0,1 1-55 16,-2-4-63-16</inkml:trace>
  <inkml:trace contextRef="#ctx0" brushRef="#br0" timeOffset="9530.5691">23712 15191 72 0,'0'0'73'0,"0"0"-60"16,0 0-1-16,0 0 5 16,0 0 11-16,0 0-3 15,0 0-8-15,0 0-6 16,0 0-7-16,0 0-3 15,0 0 2-15,0-2 3 0,0 2 0 16,0-1 9-16,-4-3-8 16,-1 1-1-16,-3-2 2 15,-1-1-2-15,-1-3-2 16,-5 2-3-16,1-2 2 16,-4-2-3-16,2 1 1 0,-4-3 0 15,0 4 0-15,2-2 0 16,0 3 0-16,-1 1 3 15,4 1 4-15,3 1 0 16,-1 3-1-16,6-2-5 16,2 4-1-16,1-1 0 15,2 1-1-15,1 0-1 0,1 0-2 16,0 0-24-16,1 0-37 16,6 0-4-16,0 0 9 15,-2 0-50-15</inkml:trace>
  <inkml:trace contextRef="#ctx0" brushRef="#br0" timeOffset="9858.6666">23484 15045 114 0,'-6'0'35'0,"2"0"-33"16,1 0-2-16,1 0-11 16,2 0-22-16,0 0-14 15,0 0-13-15</inkml:trace>
  <inkml:trace contextRef="#ctx0" brushRef="#br0" timeOffset="10468.128">23425 15113 189 0,'0'0'9'0,"0"0"4"0,0-2 4 16,0 0-14-16,0 1-3 16,0 1-3-16,0-2 3 15,1 2-4-15,3 0 8 16,1 0-5-16,-1 0-2 0,-1 0 0 16,0 3 2-16,3 1 1 15,0 1 1-15,-1 1-1 16,2-3 0-16,0 1 0 15,1-1 0-15,-1-1 0 0,-4-2 1 16,1 2 0-16,-2-2-1 16,-1 0 3-16,-1 0-1 15,0 0 6-15,0-2 4 16,0-1 4-16,0-3 2 16,-1 1-3-16,-1-1-8 15,0 1 2-15,0 0-1 16,2-3 3-16,0-1 2 0,0-1-2 15,2-4 5-15,5 0-3 16,0-1-4-16,-2 1 2 16,1 0-1-16,-2 7-2 15,-2 1-6-15,-2 6-6 0,0 0-3 16,0 0-6-16,-9 9 8 16,1 2 3-16,-1 1 2 15,1 0 2-15,1-3-2 16,0 1-5-16,7-3 0 15,0-3 1-15,5-1-22 16,5-3-16-16,6 0-25 0,1-2-31 16,1-9-51-16</inkml:trace>
  <inkml:trace contextRef="#ctx0" brushRef="#br0" timeOffset="11639.9255">23474 15168 220 0,'-5'-5'6'0,"2"1"5"16,-1-1 1-16,2 2-1 15,1-1-4-15,1 4-5 16,-2-2-1-16,2 0 0 0,0 2-1 16,0 0 0-16,0 0 1 15,0 0-1-15,0 0 0 16,0 0 0-16,0 0-2 16,0 0 3-16,0-2 1 15,0 2 1-15,0 0-1 16,0 0-1-16,0 0 1 0,0-2-1 15,0 2 0-15,0 0 1 16,0-1 1-16,0-1 1 16,0 0 6-16,0 2 1 15,-2-3-4-15,0 3-1 16,2-4 1-16,-2 1 1 0,2-1 0 16,0-1-1-16,0 1 0 15,0 1-6-15,0-1 0 16,0 2 2-16,0-2-3 15,0 4 5-15,0-1-3 16,0 1-5-16,0 0 3 0,0 0-1 16,0 0 1-16,0 0 1 15,0 5 0-15,6-1-2 16,3-4-17-16,-2 0-60 16,-2-4-93-16</inkml:trace>
  <inkml:trace contextRef="#ctx0" brushRef="#br0" timeOffset="12327.3742">23474 15109 126 0,'-7'0'14'0,"0"0"9"16,2 0-10-16,1 0-2 16,0-1 0-16,1-1-4 15,1 2-1-15,0 0-1 16,2-2-2-16,-1 2 2 16,1 0 5-16,0 0-10 0,0 0 0 15,0 0-2-15,0 0 1 16,0 0-2-16,0 0 3 15,0 0 0-15,0 0 1 16,0 0 7-16,1 0 2 16,-1 0-6-16,2 0-1 15,-2 0-2-15,0 0 1 0,0 0 3 16,0 0 14-16,0 0-3 16,0-2 4-16,-2-2-10 15,-1 3-3-15,1-1 0 16,0 1-1-16,1 1-4 15,1 0-2-15,0 0-2 0,0 0-41 16,1 0-66-16</inkml:trace>
  <inkml:trace contextRef="#ctx0" brushRef="#br0" timeOffset="13389.9044">23460 15070 7 0,'0'-1'5'0,"0"1"2"0,0 0 1 15,-1 0-2-15,1 0-4 16,0 0 0-16,0 0-2 16,0 0 1-16,0-3 2 15,0 3 12-15,0-1 4 0,0-1-6 16,-2 0 0-16,2 0 0 15,-2 1 3-15,0-1 5 16,2 2-3-16,-2 0-5 16,2 0-7-16,-2-2-3 15,2 2-2-15,0 0-1 0,0 0-20 16,0-3-43-16,4-3-20 16</inkml:trace>
  <inkml:trace contextRef="#ctx0" brushRef="#br0" timeOffset="13733.6286">23459 15081 171 0,'-2'0'10'0,"-2"0"18"16,2 0-6-16,2 0-8 15,0 0-10-15,0 0-4 16,0 0 0-16,0-2-1 15,0 2 3-15,0 0 1 0,0 0-3 16,0 0 0-16,0 0-6 16,0 0-15-16,0 0-17 15,2 0-32-15,-2 0-24 16</inkml:trace>
  <inkml:trace contextRef="#ctx0" brushRef="#br0" timeOffset="16655.7034">23486 15072 83 0,'0'0'21'0,"0"0"-10"16,0 0-4-16,-2 0-6 16,2 0 0-16,-5 0 1 0,5 0 2 15,-1 0 6-15,1 0 2 16,-2 0-5-16,2 0-1 15,0 0-5-15,0 0 0 16,0 0-1-16,-2 0 0 16,2 0 0-16,0 0 0 0,0 0 1 15,0 0-1-15,-1 0 1 16,1 0 2-16,0 0 1 16,0 0-4-16,0 0-11 15,0 0-51-15,0-2-24 16</inkml:trace>
  <inkml:trace contextRef="#ctx0" brushRef="#br0" timeOffset="17442.7434">23486 15072 177 0,'15'-20'11'0,"-15"20"10"15,0 0-11-15,0 0-5 16,0 0-5-16,0 0 2 0,0 0-2 15,0 0 1-15,2 0 3 16,-2 0-3-16,0 0 3 16,0 0 1-16,0 0 2 15,0 0 7-15,0 0 3 16,0 0-4-16,0 0-6 16,0 0-2-16,0-1 0 0,0-2-2 15,0 2-1-15,0-1 1 16,0 1 1-16,0-4 3 15,0 0 1-15,-2 2 1 16,1-4 4-16,-3-2-7 0,2 2 3 16,1-4-2-16,-1-2-1 15,-2 1 0-15,3-4-2 16,-1-2-2-16,-4-4 1 16,2 1-1-16,1-8 0 15,-4 0-1-15,0-1 1 16,1-5 0-16,0 2 2 15,1 2 6-15,2 6 3 0,-2 4-3 16,3 3-2-16,2 6-3 16,-2 3-2-16,2 1-1 15,0 5-1-15,0-1-1 16,0 3 0-16,0 1-1 16,0 0 0-16,0 0 0 0,4 0 0 15,1 0 1-15,-2 1-10 16,1 6 2-16,-1-2-3 15,1 3 2-15,-2-3-3 0,4 2 4 16,-5-3 0-16,3 2 0 16,-4-2 2-16,2-3 1 15,-1 2 1-15,1-1-5 16,-2 0 4-16,0 0-10 16,2-1-4-16,0 0-7 15,-1 3-1 1,-1 1-14-16,2-2 10 15,-2 2-2-15,0 2-7 0,0 0 9 16,0 1-3-16,-2-1-4 16</inkml:trace>
  <inkml:trace contextRef="#ctx0" brushRef="#br0" timeOffset="17958.3677">23432 14755 13 0,'-6'0'15'15,"3"0"8"-15,-2 0-6 16,2 0-6-16,-1 0-3 15,3 0-4-15,-3 0 4 16,1 0 3-16,1 0-4 16,-1 0-4-16,-1 0 2 0,2 0-4 15,1 0 0-15,-4 0-1 16,3 0 1-16,-1 0 0 16,-1 0 8-16,3 0 11 15,-1 0 2-15,-3 0-1 16,3-1-5-16,-3-2-2 0,-1 0-2 15,-1 2-2-15,1-1-1 16,3 1 7-16,-1-3 1 16,1 3 1-16,0-6-1 15,0 1-4-15,3-4-7 16,0 4-1-16,0-6-4 16,0 1 2-16,0-1 3 0,0-3-6 15,6 0 4-15,-3 0-2 16,3 0 3-16,-5 5-1 15,5 1 3-15,-5 0-1 16,-1 4-2-16,4 3-3 16,-2-2-1-16,-1 1 1 0,4-1-2 15,-2 1 1-15,3 2 0 16,-1 0 0-16,3 1-1 16,4 0 1-16,0 0 0 15,0 5-2-15,3 4 1 16,1 3 1-16,0 3-1 0,3 0 2 15,-2 2-2-15,5 0-19 16,0-6-6-16,2-1-25 16,-6-3-51-16,-2-7-31 15</inkml:trace>
  <inkml:trace contextRef="#ctx0" brushRef="#br0" timeOffset="19317.7474">23469 15077 102 0,'0'0'22'0,"0"0"-14"16,0 0-2-16,0 0-3 15,0 0-2-15,0 0-1 16,0 0 0-16,0 0 2 0,0 0 2 16,0 0 2-16,0-1 2 15,0 1 1-15,0-4 2 16,0 2 1-16,0 1 1 15,0-2 1-15,-2 2-4 16,2-3-6-16,-1 4-1 16,1-2 0-16,0 2-2 0,-2 0-1 15,2 0 1-15,0 0-1 16,0 0 0-16,0 0-1 16,0 0 1-16,0-1 0 15,0 1 0-15,0-2 0 16,0 2 0-16,0 0 1 0,0 0-2 15,0 0-31-15,0 0-10 16,0-2-7-16,3 0-35 16</inkml:trace>
  <inkml:trace contextRef="#ctx0" brushRef="#br0" timeOffset="19833.3583">23520 15027 75 0,'3'0'125'0,"-1"-8"-107"0,1 0 5 15,3-1-16-15,5 1-6 16,-1-2-1-16,3 0 1 16,2-3 0-16,-3 0-2 15,3-1 1-15,-2 0 0 16,0 0-3-16,-2-2 4 0,-2 0 0 16,-4 2 0-16,-2-2 0 15,-3 1-1-15,0 1-2 16,-7 0 0-16,-1-1 2 15,-3-1 1-15,-4 4-1 0,3-2 2 16,-3 2 7-16,2-4 3 16,-4 7 0-16,3-3 2 15,-1 3-6-15,-2-1 4 16,2 4 1-16,3 0-7 16,-3 2 2-16,4-1 1 15,1 1-3-15,0 1 8 16,5-1-10-16,0 2-1 0,3 2-3 15,2 0 1-15,0 0-13 16,2 0-40-16,6 0 16 16,4 0-14-16,-2 0-48 15</inkml:trace>
  <inkml:trace contextRef="#ctx0" brushRef="#br0" timeOffset="20333.3453">23476 14733 14 0,'-5'3'16'0,"1"-3"-10"16,1 0-2-16,-2 0-1 15,1 1 0-15,2-1-2 16,0 0 0-16,2 0-1 16,0 0-2-16,-2 0-14 0,2 0-14 15</inkml:trace>
  <inkml:trace contextRef="#ctx0" brushRef="#br0" timeOffset="22661.4692">23356 14687 60 0,'0'0'17'0,"-2"0"5"15,-2-1-12-15,3-3-2 16,-1 2-1-16,0 0-5 16,0-1 0-16,1 0 0 15,1 1 6-15,-2-2 2 0,0 2-2 16,0 0 1-16,2-2-4 15,-1 3 1-15,1-1-4 16,0 1 0-16,-2-2-1 16,2 2 0-16,-2-4 0 15,2 4-1-15,0-3-1 0,0 3 2 16,0-2 0-16,0 0 0 16,-1 2 2-16,1-1 0 15,-3 0 0-15,1 0 1 16,0 2 1-16,2-1-3 15,0 1 1-15,0 0-3 0,0 0-1 16,0 0 0-16,0 0 0 16,0 3 0-16,0 2 0 15,2 1 0-15,3 0 0 16,0 3 0-16,0-3-4 16,-2 0 1-16,4 3 3 15,0-2 1-15,1-2-1 0,-1 0 1 16,0-2-2-16,2-3-2 15,-1 0 3-15,-1 0 0 16,1 0 1-16,-1 0 0 16,0 0 2-16,0-1-2 15,-4-1-1-15,1-3 0 0,-1 1 4 16,-1-1 1-16,-1-1-1 16,1 0 1-16,0 0 3 15,-2 1-1-15,2-2 4 16,-2-1 1-16,0 0 1 15,0 1-3-15,0-2 1 0,0 3 0 16,0 1-1-16,-2 0 0 16,0-1 6-16,-1 1-7 15,1 2-4-15,-1-1 1 16,-1 0 1-16,-1 1-2 16,0-3 2-16,0 2 1 0,0-1-1 15,0 2 3-15,0-1-4 16,1-1 0-16,1 3-1 15,1 0-2-15,0 2-1 16,2 0-1-16,-2 0-1 16,2 0 1-16,-1 0 1 0,-2 0-1 15,3 2 0-15,-2 0-1 16,0 3 1-16,2 0-2 16,0 3 1-16,0 8-5 15,0 3-26-15,0 3-48 16,0-1-20-16</inkml:trace>
  <inkml:trace contextRef="#ctx0" brushRef="#br0" timeOffset="23239.5442">23349 14766 94 0,'0'0'38'15,"0"0"-4"-15,0 0-9 16,0-1-7-16,0 0-8 16,-2-3-3-16,2 1-2 0,-2 0-4 15,0-4 1-15,1 0 0 16,-1 0 2-16,2-2 1 16,0-1 6-16,0-3 1 15,0 1-1-15,0 1 0 0,0-1 8 16,0 4-15-16,2 1-2 15,-1 0-2-15,6 0 0 16,2 2 0-16,1-1-1 16,-2 3 1-16,3 3-2 15,-1 0-28-15,0 0-12 0,-3 7-8 16,-4 2-16-16</inkml:trace>
  <inkml:trace contextRef="#ctx0" brushRef="#br0" timeOffset="24208.2381">23364 14808 66 0,'0'0'17'0,"-2"0"7"16,2-1-3-16,0-2-4 0,0 1 0 16,0-2-2-16,0 3-2 15,0-2 0-15,0 1 2 16,0-1-5-16,0 1-7 16,0-2-2-16,2-2-1 15,1 3 2-15,1-5-1 16,1 4-2-16,-2-3 3 0,1-1 0 15,-3 3-2-15,1 0 2 16,0 0 0-16,1-3 11 16,-3 3 4-16,0 0 4 15,0 1-10-15,1-1-3 0,1-2-1 16,0 3 0-16,0-3 0 16,1 3 1-16,-3-1-3 15,2 2-2-15,-2 3-2 16,0-3-1-16,0 3-2 15,2 0-2-15,1 0-9 16,-1 0-4-16,-1 6-12 0,1 2-10 16,-2-5-22-16,0 0-53 15</inkml:trace>
  <inkml:trace contextRef="#ctx0" brushRef="#br0" timeOffset="24551.9741">23396 14812 101 0,'-4'0'2'0,"0"0"2"15,2 0 8-15,2 0 8 16,0 0-14-16,0 0-19 15,0-5-33-15</inkml:trace>
  <inkml:trace contextRef="#ctx0" brushRef="#br0" timeOffset="26692.4348">23710 15031 61 0,'3'-2'17'0,"3"-12"-8"16,-6 7 8-16,0 3-2 0,0-2-2 15,0 3-1 1,0 0 7-16,0-1-5 0,0 0 0 16,-4 3-1-16,2-1 2 15,-1 0-3-15,1 0-3 16,-1 1-4-16,-1-1 0 16,0 2 1-16,-3 0 0 0,2 0 1 15,-2 0 10-15,-2 0-11 16,1 0-3-16,-2 0-1 15,1 3-2-15,-4 3 1 16,1 1 0-16,0 0-2 16,-4 0 2-16,3 0-1 0,-2 2 1 15,1 0-2-15,-5-2 2 16,3 1 0-16,0-1-1 16,-1 0 0-16,2 0 2 15,0-2-1-15,5 1 0 16,-3-1 0-16,5-3 3 15,0 1 1-15,1-3 3 0,2 0-3 16,1 0-1-16,1 0 0 16,-4 0 1-16,6 0 0 15,-3 0-1-15,2 0 4 16,1 0-5-16,1 0-1 0,-2 0-2 16,2 0-2-16,0 0-3 15,0 0-8-15,2 0-3 16,5 0-6-16,1 0-10 15,2 0-21-15,0-2 7 16,2-1-6-16,-3-1-6 16</inkml:trace>
  <inkml:trace contextRef="#ctx0" brushRef="#br0" timeOffset="27129.9029">23498 14974 102 0,'0'-8'30'15,"-4"1"5"-15,3 2-4 16,-3-1-10-16,2 3-4 0,1 2-9 16,-1-3-5-16,2 4 0 15,-5 0 0-15,4 0-1 16,-1 0 1-16,-5 0-1 15,-2 2 2-15,0 4-3 16,-3 4 2-16,-2 1-2 16,0 1 0-16,1 1 0 0,-1-3 0 15,6 1 0-15,-1 0 1 16,-1-4 0-16,3-2 3 16,4-1-1-16,-2-1 3 15,3-1 3-15,0-1 1 16,0-1-1-16,2 0-3 0,0 0-3 15,0 0-6-15,0 0-3 16,7 3 7-16,6-2-2 16,2 3 0-16,2-1 4 15,3 3-4-15,0-1-3 0,-1 2-37 16,0-1-5-16,-1-1-17 16,-8-4-20-16</inkml:trace>
  <inkml:trace contextRef="#ctx0" brushRef="#br0" timeOffset="28161.1893">23593 15106 78 0,'0'-5'24'0,"0"1"-11"16,0-2-6-16,0 1 1 0,0 2 5 15,-2-1 9-15,-1 2-6 16,1-1-3-16,-1 1-4 16,-1 0-1-16,1 1 8 15,-2-3 3-15,2 2 7 16,1-2-6-16,-2 3-3 0,3-1-3 15,-1 2-3-15,0-2 0 16,2 2-3-16,0 0-10 16,0 0-3-16,0 0 3 15,0 2 1-15,2 7 1 16,1 2 1-16,4 7-2 0,0 1 1 16,0 4 1-16,-1 6-1 15,1 1 0-15,5-2 1 16,0 3-1-16,-2-1 0 15,4-3-1-15,-2 0 1 16,-2-4 1-16,0-5-1 16,-1-2-1-16,-4-6 0 0,0 0 0 15,-3-7 1-15,2 1 0 16,-2-3 0-16,-2 1-6 16,2-2-3-16,-2 0-3 15,1 0 1-15,1 0-25 16,-2-7-52-16,0 0-41 0</inkml:trace>
  <inkml:trace contextRef="#ctx0" brushRef="#br0" timeOffset="28567.3736">23528 15461 144 0,'-3'0'21'0,"3"0"2"16,0-2-8-16,0-3-8 15,0 0-1-15,0 1 1 16,2-3 7-16,3 0-3 16,2-1 3-16,1 1 8 15,0 0-16-15,3 2-1 16,2 0-1-16,1 3-1 0,3 0-2 15,0 2-1-15,0 0 0 16,0 2-1-16,1 1-8 16,-2 4 13-16,-1-3-4 15,-5-2 0-15,2-2 8 16,-4 0-7-16,-1 0 0 0,-1-8 10 16,-1-2 10-16,1-4-5 15,-1-2-3-15,-1-4-4 16,1-4-2-16,-3 0-2 15,-1-2-2-15,1 4-11 16,-2-4-38-16,0 2-77 0</inkml:trace>
  <inkml:trace contextRef="#ctx0" brushRef="#br0" timeOffset="33770.4339">26403 13400 258 0,'-14'-17'6'15,"1"3"29"-15,2-1-7 0,3 3-1 16,1-1-11-16,2 3-4 15,4 3-1-15,-1 1-2 16,0 1-2-16,2 1-1 16,0 4-1-16,0 0-9 15,10 17 2-15,5 3 1 0,6 14 0 16,-1 4 1-16,6 8-1 16,1 6 1-16,-4 2 0 15,3-3 0-15,-5-4 1 16,0-8-1-16,0-7-1 15,-6-7 1-15,0-9 0 0,-6-4 0 16,-4-4 0-16,-3-5 0 16,-2-3 1-16,0 0 2 15,-4-1 6-15,-11-12 4 16,-4-5-9-16,-6-8-3 16,-2-9-1-16,-2-4 1 15,-2-4-1-15,1-1 0 0,-1-1 1 16,4 2 0-16,0 5-1 15,0 0 1-15,5 2 1 16,2 3 0-16,4 0-1 16,5 1-2-16,9 0 1 0,2 0-2 15,9 4-1-15,17-1-1 16,6 0 3-16,7 2 2 16,7 4-2-16,7 6-6 15,-1 4 6-15,1 8-8 16,-2 5 6-16,-7 1 1 0,-10 14-1 15,-9 7 0 1,-11 4 0-16,-9 3-1 0,-5 3 1 16,-12 0 2-16,-10 1 2 15,0 0-2-15,1-3-2 16,0-4-5-16,2-4-11 16,9-6-28-16,1-7-35 15,2-9-70-15</inkml:trace>
  <inkml:trace contextRef="#ctx0" brushRef="#br0" timeOffset="34192.3025">26949 12684 356 0,'0'-17'7'0,"-5"3"12"16,1 4-9-16,1 2 2 15,1 5-8-15,-2 3-3 16,-3 0-2-16,-2 11 0 16,-1 8 0-16,-5 10 1 0,1 10 0 15,-3 9 0-15,5 15 0 16,1 11 0-16,5 9 0 15,6 8-1-15,0 3 1 16,14-1 0-16,8-1-1 16,15-8 0-16,7-6 2 0,10-7 4 15,8-14 0-15,2-6-4 16,1-12 2-16,-3-7 0 16,-2-10-2-16,-6-8 0 15,-6-5 0-15,-9-5-1 16,-2-3-1-16,-5-1 3 0,-1-10-11 15,-9-8-25-15,-3-11-6 16,-9-14-104-16</inkml:trace>
  <inkml:trace contextRef="#ctx0" brushRef="#br0" timeOffset="34520.4032">27188 12898 91 0,'-29'-13'168'16,"4"-3"-156"-16,3 5 30 16,7 1-8-16,6 3-7 15,3 1-5-15,6 1-6 0,0 3-9 16,13 1-12-16,8 1 9 15,9 1-6-15,12 10 4 16,6 7-2-16,8 5 2 16,3 4-2-16,-1-1 1 15,1 3-1-15,-5-4 0 16,-2-4 0-16,-7-4 0 16,-6-5-20-16,-6-5-21 0,-6-5-9 15,-11-2-46-15,-7-4-6 16</inkml:trace>
  <inkml:trace contextRef="#ctx0" brushRef="#br0" timeOffset="34739.1223">27565 12711 259 0,'-10'-18'-2'16,"-2"3"52"-16,2 6-21 15,-1 7-6-15,-2 2-19 0,-2 10-4 16,-6 13 1-16,-2 10-2 15,-4 14 1-15,1 12 0 16,0 7 0-16,5 6 0 16,5 2 1-16,8-3 0 15,6-6-2-15,2-10 0 16,5-10-35-16,7-17-63 0,-2-15-55 16</inkml:trace>
  <inkml:trace contextRef="#ctx0" brushRef="#br0" timeOffset="35114.0816">27828 12703 346 0,'5'-10'13'15,"-2"1"2"-15,4 5-8 16,-1 1-1-16,3 3-6 16,3 0-2-16,-1 8 1 0,2 8-2 15,3 6 3-15,2 6 0 16,1 4 5-16,3 8-3 16,2-1 2-16,3 4 1 15,1-6 1-15,-1-2-3 16,4-7 0-16,-2-6-1 0,-3-5-2 15,3-6 2-15,-4-4-2 16,5-5 0-16,-1-2 2 16,2-4-2-16,-1-9-23 15,-3-4-14-15,-3-6-74 16,-7-7-37-16</inkml:trace>
  <inkml:trace contextRef="#ctx0" brushRef="#br0" timeOffset="35364.0619">27894 13072 222 0,'-4'0'14'0,"4"-7"70"15,2-8-49-15,12-7-18 16,13-1-11-16,7-4 1 16,10-3-13-16,6 1 15 15,-2-1-22-15,0-4-75 16,-4 0-81-16</inkml:trace>
  <inkml:trace contextRef="#ctx0" brushRef="#br0" timeOffset="36332.7561">27400 13659 180 0,'4'0'47'0,"1"0"-26"16,2-1-14-16,6-7-6 15,3 1 11-15,5-2-1 16,5-3 2-16,4-2-3 15,6-4-6-15,3-2 11 0,7 1-1 16,3-6-3-16,4 3 2 16,3-2-9-16,-5 5 1 15,1-1-3-15,-4 3-3 16,-7 2 3-16,-6 6-4 16,-4-1-1-16,-8 3 7 15,-5 1-5-15,-3 3-7 0,-5 0 1 16,-5 1 2-16,-3 2 3 15,-2 0-14-15,0 0-15 16,-12 5 2-16,-4 1 0 16,-6 6-26-16,-3-2-28 0</inkml:trace>
  <inkml:trace contextRef="#ctx0" brushRef="#br0" timeOffset="36707.7172">27419 13777 153 0,'0'2'58'0,"8"-2"-19"15,8 0-42-15,6-9 37 0,8-2-6 16,8-3-10-16,6-4-3 15,2 0-4-15,4-5-1 16,2 0-1-16,4 0-2 16,-2-4 3-16,1 0-2 0,-3 2 3 15,0 2 0-15,-1 1-1 16,-7 6-2-16,-6-4 1 16,-6 11-3-16,-7-1-2 15,-6 5-3-15,-9 0-1 16,1 4 0-16,-7 1-1 15,0 0 0-15,-3 0-5 0,-1 0-21 16,0 0-10-16,0 1-15 16,0-1-52-16,-8 0-57 15</inkml:trace>
  <inkml:trace contextRef="#ctx0" brushRef="#br0" timeOffset="37192.0672">28262 12778 306 0,'0'-9'6'15,"-2"-2"37"-15,2 4-17 16,0 2-3-16,0 0-12 0,7 3-7 16,6 2-2-16,1 0-3 15,4 7 1-15,4 9-1 16,-1 4 0-16,0 6 1 16,1 1 1-16,0 2-1 15,0-4 1-15,-1 0-1 16,-1-6 1-16,-1-1-1 0,-2-2-16 15,-5-5-24-15,-4-4-49 16,-8-5-38-16</inkml:trace>
  <inkml:trace contextRef="#ctx0" brushRef="#br0" timeOffset="37426.4319">28225 12982 227 0,'-7'0'61'16,"2"-2"-4"-16,5-7-14 15,2 0-17-15,11-3-22 16,8-3-2-16,6-3 0 16,7-3-1-16,8-2 0 15,1-4-1-15,1 0-13 16,2-1-13-16,-7 3-15 0,-3 0-19 15,-9 1-50-15,-4 3-38 16</inkml:trace>
  <inkml:trace contextRef="#ctx0" brushRef="#br0" timeOffset="37613.9508">28656 12562 152 0,'-5'-10'28'15,"2"-1"61"-15,-1 2-34 16,4 4-20-16,0 3-13 15,4 2-6-15,11 5-16 0,4 13-1 16,8 13 1-16,3 9 0 16,8 16 0-16,4 13 0 15,-1 8 0-15,-6 7-17 16,-1-2-124-16</inkml:trace>
  <inkml:trace contextRef="#ctx0" brushRef="#br0" timeOffset="39223.1786">29147 11724 257 0,'0'-10'22'0,"0"-1"-10"16,0 2 1-16,-2 2 0 15,-2 2 4-15,3-1-6 0,-3 2 7 16,3 3-4-16,1-1-4 16,-2 0 0-16,2 0 3 15,0 2-4-15,0 0-3 16,0 0-4-16,0 0-3 16,0 0-1-16,0 6 1 0,0 2 1 15,0 5 0-15,2 1-1 16,4 4 1-16,4 0 0 15,1 5 0-15,1 2 0 16,4 0 2-16,2 3-1 16,2 3-1-16,2 1 1 15,-1 2-1-15,4 4 1 16,2 0 1-16,2 7-2 0,3 2 1 16,0 2 1-16,1 3 0 15,1 1 0-15,-2 1-1 16,0 2 0-16,-3 1 0 15,0-2-1-15,-2 0 5 0,2 0 0 16,-4-3 2-16,-2-2-1 16,2-3-3-16,-3-5-1 15,-2 0 1-15,-1-9-2 16,-4-4 4-16,0-8-2 16,-3-4 0-16,-5-7 0 0,-2-3-1 15,-2-1-1-15,-1-5 6 16,-2-1 10-16,0 0 7 15,0 0-3-15,0 0-15 16,2 0-4-16,-2 0 0 16,3 0-4-16,0-1-34 15,-1-17-50-15,-2-13-144 0</inkml:trace>
  <inkml:trace contextRef="#ctx0" brushRef="#br0" timeOffset="40019.9905">29862 11804 293 0,'-8'0'0'0,"0"-3"27"16,4-1 0-16,2 1 0 15,1-1-16-15,1 2 3 16,0 2-6-16,7 0-13 15,7 0 7-15,7 4 0 16,8 5 5-16,9 5-2 16,3 0-2-16,4 3-1 0,4-2-2 15,2 6 0-15,-5-6 0 16,-2 2-1-16,-5-2-3 16,-5-3-21-16,-4 1-12 15,-1-6-42-15,-8-7-8 0,-3 0-24 16</inkml:trace>
  <inkml:trace contextRef="#ctx0" brushRef="#br0" timeOffset="40270.0089">30264 11628 381 0,'-13'-2'0'0,"-2"2"10"16,0 6-8-16,-1 16-2 16,-2 9 1-16,2 10 1 15,-2 5 3-15,5 4 0 16,4 2-1-16,2-2-3 16,2-1 0-16,3-4-2 0,-3-3-1 15,-1-5-39-15,-3-12-72 16</inkml:trace>
  <inkml:trace contextRef="#ctx0" brushRef="#br0" timeOffset="41129.2857">30591 11864 198 0,'-2'-13'11'0,"-2"0"47"16,3 3-30-16,-1 1-9 15,2 4-7-15,-2 1 2 16,2 2-6-16,0 0-3 0,0 2-2 16,-2 0-4-16,2 9-3 15,-3 4 3-15,3 6 2 16,0 6-1-16,0 4 2 16,0-1 0-16,3 3-1 15,6-3 0-15,8 0-2 16,-2-4 0-16,5-4-1 15,4-7-1-15,-3 0-2 0,4-8 6 16,-1-3 0-16,-1-2 0 16,-2-5 1-16,1-8 2 15,-4-2 3-15,-4-4 3 16,-5-2-4-16,-1-5 4 0,-6 4 4 16,-2-1 3-16,-6 2 5 15,-8-1-2-15,-2 2-6 16,-4 2 1-16,0 1-8 15,2 4-2-15,-3 1-5 16,4 5 0-16,3 3-2 16,4 4-2-16,0 0-18 0,6 4-5 15,4 5-5-15,0-1-5 16,4 2-4-16,11-3-44 16,0-4 6-16,4-3-9 15</inkml:trace>
  <inkml:trace contextRef="#ctx0" brushRef="#br0" timeOffset="41332.3854">31004 11679 431 0,'2'-12'9'15,"-2"-1"28"-15,0 5-12 16,0 1-10-16,2 3-13 15,3 2-4-15,2 2-11 16,2 0-39-16,5 0-12 0,-2 4-27 16,3 3-80-16</inkml:trace>
  <inkml:trace contextRef="#ctx0" brushRef="#br0" timeOffset="41504.2584">31199 11832 128 0,'6'6'246'16,"1"2"-188"-16,-7-8-28 16,0 0-2-16,2 0-14 15,-2 0-11-15,4 0-5 16,1 0-12-16,0 0-31 0,-1-10-35 16,-1-4-96-16</inkml:trace>
  <inkml:trace contextRef="#ctx0" brushRef="#br0" timeOffset="41894.8549">31357 11309 440 0,'0'-13'8'0,"0"0"11"0,0 6-1 0,0 4-2 32,4 3-16-32,1 0-2 15,3 3-2-15,-1 12 2 0,2 6 0 16,-2 8 0-16,2 3 1 16,0 4 1-16,0-1 0 15,2 1 0-15,1-6 0 16,1 1-1-16,3-7 1 0,-1 0-1 0,-1-7 0 0,0-1 1 31,1-3-1-31,-5-2-1 0,1-6 0 0,-4-2 2 31,2-3-1-31,3 0 2 16,-5-5-1-16,-1-5 0 16,1-5-25-16,0-5-34 0,-5 1-22 0,1-6-85 0</inkml:trace>
  <inkml:trace contextRef="#ctx0" brushRef="#br0" timeOffset="42144.8512">31235 11569 307 0,'-5'2'61'0,"5"-2"-10"16,2-9-32-16,13-6-20 15,2-1 2-15,10-5 1 16,7-2-6-16,7-5-39 0,-1-5-32 31,1-4-77-31</inkml:trace>
  <inkml:trace contextRef="#ctx0" brushRef="#br0" timeOffset="42613.5402">31077 10279 315 0,'-1'-18'3'0,"-12"3"4"0,13-2 6 16,4 5-5-16,17 0-3 15,9 1 3-15,12 0-3 16,12 6 2-16,14 3 1 16,14 2-1-16,12 16-2 0,9 18 0 15,4 7-5-15,-2 16 0 16,-7 16 0-16,-11 10 0 16,-18 11 0-16,-13 7 1 0,-15 6-1 15,-10 4 1-15,-8-1-2 16,-1-2 2-16,-8-3-1 15,3-7 1-15,-5-7-1 16,-2-5 0-16,-2-10-1 16,-4-8-41-16,-4-14-21 15,-6-17-75-15</inkml:trace>
  <inkml:trace contextRef="#ctx0" brushRef="#br0" timeOffset="43129.1278">31427 11571 149 0,'-7'0'10'16,"2"0"22"-16,-4 0-12 0,2-2-3 16,-1 0-9-16,1 2-4 15,0-2-2-15,4 2 0 16,0 0 7-16,1 0 2 16,2-1 7-16,0-1 10 0,0-3-10 15,3-3-5-15,8 0-12 16,1-5 6-16,3-1-2 15,2-1 0-15,3-1 1 16,-5 0 0-16,3 6-2 16,-5-5-3-16,-3 8 0 15,-5 0-1-15,1 1-1 0,-5 1-20 16,-1 2-60-16,0-2-58 16</inkml:trace>
  <inkml:trace contextRef="#ctx0" brushRef="#br0" timeOffset="43550.987">31302 11346 316 0,'-4'-11'4'0,"1"1"27"15,3 4-9-15,0 4-9 16,0 0-9-16,0 2-5 16,0 0-2-16,0 0 2 15,5 8 0-15,3 2 1 0,2 6 0 16,2 4 0-16,1 5 0 16,3 2 0-16,2 7-2 15,0 2 2-15,0 1 0 16,2 0 0-16,1-3 0 15,-1 2-1-15,2-7-2 0,-3-4 0 16,3-4 3-16,-4-3-1 16,2-5 0-16,-4-7 0 15,3 0 4-15,1-5 3 16,1-1-1-16,1 0-2 0,2-8-5 16,-2-3 6-16,-2-7-20 15,-6 0-41-15,-4-5-54 16,-4-2-25-16</inkml:trace>
  <inkml:trace contextRef="#ctx0" brushRef="#br0" timeOffset="43910.3301">31302 11599 216 0,'-13'0'48'0,"6"0"-3"16,0-5 5-16,3 0-21 15,4-2-6-15,0-1-9 16,15-2-16-16,2-3 5 15,5-1-4-15,10-4 3 16,2-2 0-16,2-1-5 0,1 0-1 16,0-1 0-16,-3 1 1 15,-1 3-14-15,-8 0-8 16,-3 5-3-16,-7 3-20 16,-2 1-28-16,-4 4 7 15,-2 1-33-15</inkml:trace>
  <inkml:trace contextRef="#ctx0" brushRef="#br0" timeOffset="45175.8641">30605 12717 198 0,'13'-1'79'0,"-2"-10"-65"15,8-1 21-15,6-1-17 16,9-1-7-16,6-6-7 16,5-1-3-16,9-4-1 15,6-4 1-15,2-3 1 0,3-3-2 16,5-2 1-16,-6 0 7 15,1 0 0-15,-2 1-2 16,-2 2-2-16,-11 5-1 16,-4 5 5-16,-5 2-5 15,-7 6 1-15,-7 2-6 16,-12 5 2-16,-1 4 0 0,-7 3-5 16,-7 2-16-16,0 0-50 15,-14 5 19-15,-7 6 4 16,-11 3-29-16</inkml:trace>
  <inkml:trace contextRef="#ctx0" brushRef="#br0" timeOffset="45597.7005">30501 12830 66 0,'11'0'40'0,"1"0"-18"16,5 0-1-16,0-3-2 15,7-7-8-15,3 1-2 16,3-3-4-16,4-1 7 15,4-3 10-15,4-1 4 16,4-3 16-16,3-3-23 0,2-2 1 16,5-2 3-16,4-3-11 15,1-4 1-15,1-3 7 16,1-5-3-16,-2 3-5 16,2 0 0-16,-2-1 5 15,-5 5-6-15,2 1-1 0,-4 6-4 16,-5 3-5-16,-3 3-1 15,-5 4 0-15,-5 6-6 16,-8 3-30-16,-1 2-23 16,-8 1-18-16,-7 1-77 15</inkml:trace>
  <inkml:trace contextRef="#ctx0" brushRef="#br0" timeOffset="47535.0627">30453 12812 72 0,'0'0'18'0,"0"0"-16"15,0 0-3-15,-2 0-3 16,-1 0 3-16,-1 0 1 16,-2 0 2-16,2-4 4 0,-1-1 4 15,0 2-1-15,0 1 4 16,-3-2-2-16,4 4-3 15,-3 0 0-15,4 0-3 16,-4 0 5-16,3 0 9 16,1 0 5-16,0 0-1 15,0 0-3-15,3 0-9 0,0 0 0 16,0 0-11-16,0 0-5 16,0 4 1-16,8-1-3 15,4-1 7-15,2-2 2 16,9 0 25-16,1 0-6 15,8-9-4-15,4-3-3 0,3-6-5 16,7 0-1-16,4-5-2 16,5 0-1-16,6 0-2 15,8-4-1-15,6-6-1 16,8 0 1-16,4-7-1 16,-2-2 0-16,7-5 0 15,3-1-1-15,-6 0 0 0,0 0 1 16,-3 3 0-16,-5 2 4 15,-6 6 5-15,-9 6-2 16,-10 3-6-16,-11 9-1 16,-9 2-1-16,-9 8-1 0,-9 4-2 15,-8 5-13-15,-5 0-24 16,-5 8-44-16,-8 7 21 16,-10 3 27-16,-12 2-18 15,-6-1-57-15</inkml:trace>
  <inkml:trace contextRef="#ctx0" brushRef="#br0" timeOffset="48050.6485">30616 12800 0 0,'-22'12'119'0,"3"-3"-113"15,4-2 9-15,3 0-9 16,3-1-3-16,3-2-1 16,2-3 3-16,4-1 29 15,0 0 24-15,10-11-39 16,6-1 13-16,7-6-13 0,6-2-2 15,3-3-6-15,9-2 2 16,5-1-8-16,3-5 4 16,13-1-2-16,4-5 14 15,6-1-8-15,2-3 2 16,2 0-5-16,-5 2 2 0,1 3-1 16,-8-1-5-16,1 6-2 15,-6 3 1-15,-5 1-2 16,-2 6-1-16,-4-1-1 15,-7 4-1-15,-7 4 1 16,-6 5 0-16,-9 0-1 0,-4 3 1 16,-8 3-1-16,-3 2-1 15,-4 1 2-15,0 0-5 16,0 0 5-16,0 0-4 16,-9 1-19-16,-3 10-10 15,-8-1-12-15,-5 3-22 0,-4 2-50 16</inkml:trace>
  <inkml:trace contextRef="#ctx0" brushRef="#br0" timeOffset="48659.9888">30531 12835 203 0,'15'-7'-1'15,"7"-5"3"-15,4-3 0 16,9 1 3-16,4-4 2 0,7 0 6 16,3-3-3-16,4-2-2 15,3 0-6-15,10-2 32 16,2-6-19-16,5-1 5 16,5-7-13-16,0-1-4 0,2-2-3 15,-5 2 0-15,-5 2 0 16,0 3 6-16,-5 5 1 15,-9 5 15-15,-9 2-11 16,-5 7 6-16,-6 2-3 16,-9 3-6-16,-6 2-4 15,-3 2-1-15,1 2-3 0,-5 3-2 16,0 0 1-16,-5 2-26 16,0 0-21-16,-6 0-76 15,-3 0-35-15</inkml:trace>
  <inkml:trace contextRef="#ctx0" brushRef="#br0" timeOffset="50409.8715">30860 12612 12 0,'-9'4'16'0,"-2"-3"5"0,4 1-8 16,2 0-7-16,0 0-4 16,1 0-2-16,-1 0 0 15,2-1 0-15,3 1-2 16,-2 0 0-16,2-2 0 16,-3 2 0-16,1-1 0 0,1 1-6 15,-1 0-11-15</inkml:trace>
  <inkml:trace contextRef="#ctx0" brushRef="#br0" timeOffset="51066.0789">30548 12746 112 0,'-5'0'7'0,"1"0"18"16,2 0-14-16,1 0-1 0,1 0-1 15,0 0-1-15,0 2-5 16,0-2-1-16,0 0 4 15,5 2-4-15,2-1 6 16,0 1-5-16,1-2-2 0,2 0 1 16,-1 0-1-16,3 0 4 15,1 0 4-15,-2-3 9 16,0-3 16-16,1-3-18 16,0 1 2-16,3 0-8 15,1-2 1-15,2 1-3 16,4-2-3-16,-1 0 1 0,4 0-2 15,1 1-3-15,1-1 0 16,0-1-1-16,1 3-2 16,-3-4 6-16,7 2-5 15,-3-3 2-15,3-2 0 16,1 2-1-16,3-4 0 0,0 0 0 16,1-1-2-16,1-3 4 15,2 3-1-15,1-3-1 16,4-1-1-16,-2 4 1 15,3-3 0-15,3 2 1 0,4 2-2 16,-4-1 1-16,5 3-9 16,-5-2-1-16,-1 2-4 15,-2-2 4-15,-4 4 6 16,-6-2-2-16,-4 5 7 16,-3 0 4-16,-5 3-4 15,-9 4 1-15,-1 0-3 0,-7 4-7 16,-2 0-42-16,-5 0-14 15,0 0-19-15</inkml:trace>
  <inkml:trace contextRef="#ctx0" brushRef="#br0" timeOffset="54894.0754">22532 14448 145 0,'-18'-12'0'0,"-2"-1"3"16,4 0-2-16,-1-1 0 15,5 0-2-15,4 0 1 16,-4-3-5-16,5 0-2 16,2-1 3-16,1 2 3 0,1 2 14 15,1-1-16-15,1 3-11 16,-4 1 2-16,5 0-4 16,-2 3-24-16,2 0-20 15</inkml:trace>
  <inkml:trace contextRef="#ctx0" brushRef="#br0" timeOffset="55565.897">22397 14139 0 0,'0'-9'34'0,"0"2"3"15,-2-2-3-15,0 2-1 0,2 2-9 16,-1-1-4-16,1 3-2 16,0 3-2-16,0 0-5 15,0 0-17-15,0 5 1 16,7 4 8-16,4 7-2 15,3 0 0-15,3 4-1 16,2 1 1-16,1 6 0 0,2 3 0 16,0 2-1-16,0 8 0 15,-2 4-1-15,-1 1 1 16,3 5-1-16,-4 2 1 16,-2-2 0-16,6 0 1 15,-2 4-1-15,3-7 1 0,0 3-1 16,4 0 3-16,4 0-2 15,-2 3-2-15,-1 2 5 16,0 2-1-16,-1 4-2 16,-7-2-1-16,2 2 0 15,-3-6 0-15,-2-5 0 0,0-2 0 16,-2-3 2-16,2-4-2 16,-1 0-1-16,2-2 1 15,-1 0 2-15,3 3 0 16,1-2 0-16,-1 4 0 15,-1 2-1-15,1 0 2 16,1 4-1-16,-1-4 1 0,-3-1-3 16,3-4 0-16,-3-3-3 15,0-5 3-15,3-1 0 16,-6-1 0-16,3-1 0 16,-1 1-2-16,-1 0 5 15,-2 1 3-15,2 0-2 0,-3 3 3 16,2-5-5-16,-4-3 0 15,-1-4-1-15,-2-5 0 16,1-4 1-16,-3-4-2 16,-3 0 10-16,1 0-9 0,-3-2-3 15,0 0 3-15,0 3 0 16,0-2 1-16,0 3-2 16,0-1 1-16,2-2 0 15,1 2-2-15,1-5 0 16,-1 2-24-16,2-6 12 15,-2-2-55-15,-1 0 2 16,-2-2-45-16</inkml:trace>
  <inkml:trace contextRef="#ctx0" brushRef="#br0" timeOffset="56300.2198">23430 16492 64 0,'2'0'62'16,"1"0"-56"-16,1 0-1 0,1-2 10 15,4-4 2-15,2-3-1 16,3 1 4-16,2-5 1 16,8 1-7-16,-1 0-7 15,7-1 0-15,4-3-3 16,1-1-1-16,3-2 0 16,3-2 0-16,-2-4-10 0,4 0 25 15,-3-4-19-15,3 2 3 16,2-1-3-16,-2-1 5 15,4 3-1-15,1 1 0 16,1 0 0-16,3 3-2 16,-4 3 0-16,6 1-1 0,0 2 0 15,0 0-1-15,-1 2 4 16,-2 0-1-16,0-3-6 16,-2 2 8-16,-2-2-3 15,1-1 0-15,-1 3 0 16,1-5 2-16,0 2 0 0,-1-2 2 15,2-1-2-15,2 1 1 16,-1-3 2-16,2 3 1 16,-3 1 2-16,1-1-5 15,-1 2-3-15,-2 0 0 16,2 3 1-16,0-3-3 16,1-2 2-16,4 0-1 0,-2 1 1 15,3-3-1-15,1 3 0 16,3-4 1-16,-4 3-1 15,0 2 1-15,-3 0 1 16,-3 4-1-16,-8 2-1 0,-6 1 1 16,-1 2-1-16,-13 2 0 15,0 0 1-15,-7-1-1 16,1 3 3-16,-4 2 1 16,-4 1-3-16,-1 0-1 15,1 2-1-15,-4 0-15 0,-1-2-38 16,-2-3-65-16</inkml:trace>
  <inkml:trace contextRef="#ctx0" brushRef="#br0" timeOffset="57300.1791">25362 12980 143 0,'-11'0'6'0,"0"0"1"16,4 0 2-16,1 0 1 15,1 0-3-15,2 0-1 0,-1 0 1 16,2 2 8-16,2-2 10 15,0 1-6-15,0 5-17 16,0 1-3-16,0 2 1 16,0 5 2-16,4 4-2 15,1 3 1-15,2 4-1 16,4 2-1-16,5 5-1 0,2 2 2 16,4 4 3-16,4 2 3 15,3 6-2-15,2 4-1 16,-1 0-1-16,2 6 1 15,-1-1-1-15,1 2-2 0,-1 2 3 16,4 0-1-16,-3-4 2 16,4-1-3-16,0-1-1 15,-1 2 1-15,-1-1 0 16,0 3 0-16,-3 0 0 16,-6 2 0-16,-1 0-1 0,-4 0 5 15,-4 2 6-15,2-2-5 16,-1-2 0-16,7 1 1 15,-1-2-5-15,5 1-1 16,-1 2 0-16,3-2 0 16,-2 0-1-16,-1 0 0 15,-3-2 0-15,-1-3 0 0,-1-4 1 16,-6-7-2-16,-1-4 2 16,-3-5-2-16,-2-5 3 15,0-6-2-15,-1-2 1 16,-3-5-1-16,0-2 2 0,-1-3-1 15,-1 0-1-15,0 2 1 16,-2-3 0-16,-1 0-1 16,-1 1 0-16,2-2 0 15,-2 0 0-15,0 0 2 16,0-1-2-16,0-3 0 16,0 2-10-16,-2-1-7 0,-5 2-8 15,-1 0-38-15,0 4-71 16</inkml:trace>
  <inkml:trace contextRef="#ctx0" brushRef="#br0" timeOffset="57518.912">26270 15329 247 0,'-16'7'-6'16,"-5"4"7"-16,-8 7-1 15,-1 6-4-15,-11 10-2 16,-7 8-7-16,-4 4-12 0,-6 0-10 16,4-3-50-16</inkml:trace>
  <inkml:trace contextRef="#ctx0" brushRef="#br0" timeOffset="58425.0801">27869 13932 281 0,'-4'0'1'0,"2"0"28"16,2-2-8-16,0-5-5 15,4 0-17-15,8-4 5 16,5-3 1-16,6-5-1 16,10-1 8-16,4-3 1 0,4-4-2 15,6-2-4-15,6-1-4 16,3-2-1-16,7-6 4 16,2 3-5-16,4-5 0 15,0 3-1-15,5 0 2 16,0 3-2-16,-4 3 0 15,-2 5-2-15,-9 2 4 0,-5 5-2 16,-11 5 0-16,-9 3-3 16,-7 2 3-16,-7 4-1 15,-11 4-2-15,-2-3-3 16,-6 4-7-16,-1 0-7 16,-1 4 4-16,-15 7 4 0,-11 5-7 15,-9 7-36-15,-11 1-15 16,-11 3-44-16</inkml:trace>
  <inkml:trace contextRef="#ctx0" brushRef="#br0" timeOffset="58800.0439">27628 14093 221 0,'-2'0'11'0,"2"0"10"15,9-9-27-15,7-2 15 16,10-7-8-16,6-1-2 16,9-6 5-16,8-2 24 0,4-5-10 15,12 0 2-15,5-6 1 16,7-1-2-16,1-1-10 15,4 2-4-15,-3-2-3 16,-1 1 0-16,-5 0-1 16,-5 5 0-16,-3 0 0 0,-10 6-1 15,0 4 0-15,-9 5-1 16,-8 4 1-16,-4 2-17 16,-8 7-6-16,-4 3-14 15,-5-2-29-15,-9 5-11 16,-2-4-41-16</inkml:trace>
  <inkml:trace contextRef="#ctx0" brushRef="#br0" timeOffset="60549.9198">27944 13440 60 0,'-4'0'105'0,"2"0"-92"16,-1 0 13-16,1 0-6 15,0 0 0-15,2 0-6 16,0-4-4-16,0 4-8 16,0-3-2-16,2-1 9 15,7 1-7-15,6-2-9 0,2-4 6 16,10-1-8-16,2-2 31 16,8-4-17-16,4-2 1 15,3-5-2-15,3 2-2 16,-1-4 0-16,2 0-1 0,-2 2 3 15,-1-1-3-15,0 3 5 16,-3 3-3-16,-1 0-2 16,-7 6 1-16,0-2-2 15,-7 4 1-15,-5 3-1 16,-3 4 0-16,-3-1-1 0,-5 4-7 16,-6 0-6-16,-3 0-25 15,-2 4-8-15,-4 6 17 16,-8 1-5-16,-6 3-22 15</inkml:trace>
  <inkml:trace contextRef="#ctx0" brushRef="#br0" timeOffset="60924.9364">27976 13474 204 0,'0'0'9'0,"0"0"9"0,11 0-17 16,3-5 2-16,8-5-3 15,9 1-4-15,3-7 7 16,3 1 6-16,5-3 10 15,2-4 16-15,4 1-18 16,-4-4 1-16,3 0-4 0,-4-3-5 16,1 6 0-16,0-1-4 15,-5 6-2-15,-5 2-3 16,-5 2 1-16,-2 6-2 16,-8 3-15-16,-7 4-17 15,-2 0-22-15,-5 0 6 0,-5 3-3 16,0 2-31-16</inkml:trace>
  <inkml:trace contextRef="#ctx0" brushRef="#br0" timeOffset="63706.0923">27405 14234 137 0,'-1'0'3'0,"-1"0"34"16,2-5-13-16,0-1-1 15,10-3-11-15,4 0-1 16,1-1-1-16,5-5-2 16,3 1 13-16,4-6-10 15,11 1 3-15,0-6-4 16,8-2-3-16,10-7-4 0,5-2-1 16,10-5 1-16,7 0 0 15,7-3-2-15,0-3 2 16,5 1-6-16,-2-2 4 15,-1 0 1-15,-4 1-2 16,-7 5 1-16,-2 0 0 0,-5 5-4 16,-8 6 6-16,-6 5-1 15,-7 1-2-15,-2 6 2 16,-12 2-2-16,-7 7 4 16,-6 2-4-16,-6 2-2 15,-10 5 2-15,-3 1-4 0,-2 0-26 16,-11 7 24-16,-11 7 1 15,-5 1-31-15,-7 6-8 16,-8 4-7-16,-6-2-17 16</inkml:trace>
  <inkml:trace contextRef="#ctx0" brushRef="#br0" timeOffset="64768.526">27529 14200 92 0,'-3'3'-5'15,"-1"1"4"-15,4 0-6 16,0-4 4-16,0 3-2 16,0-3-3-16,0 0 7 0,4 0 12 15,-1 0-1-15,2 0-1 16,4-3-1-16,-3 1-4 16,0 0-2-16,-1-2 1 15,-2 2-2-15,1 2-1 16,-1-1 0-16,-3 1 1 15,2-2 7-15,-2 2 16 0,0 0-6 16,0 0-4-16,0 0-7 16,0-2-1-16,0 2 0 15,0 0-2-15,0 0 1 16,0 0-2-16,0-1 2 0,0-1 0 16,0 0 3-16,0 0 2 15,0-1 3-15,2-1 1 16,1 1 7-16,3-3-16 15,1-1-4-15,2-2-1 16,6-2 4-16,4-1-1 0,3-4 0 16,8-2 1-16,1-3-1 15,8-3 1-15,3 1 3 16,1-4-5-16,6 2-1 16,0-2 1-16,6 1-3 15,0 1 4-15,1-2-5 16,3 0 4-16,2-1-5 0,0-1 3 15,4 3-2-15,0-5-3 16,3 0 4-16,-2 0-8 16,4-1 1-16,2-2-15 15,-2 0 21-15,2 0 5 16,-4 2-2-16,2-2-29 0,-2 2 65 16,0-2-31-16,0 0 11 15,3-2-8-15,-4 3-3 16,-1-5-3-16,0 2-2 15,-3 1 2-15,0-2-3 16,-1 2 8-16,3-2 7 16,-2 3-7-16,1 0-3 0,2 2-1 15,-3 0-4-15,0 2 0 16,-1 2 0-16,1-2 0 16,-2 4-3-16,-1-1 4 15,1 0-2-15,0 2 0 0,0 0 2 16,0 1 0-16,0 2-1 15,0-1 0-15,0 0-1 16,-3 3 1-16,0-3 1 16,0-2-1-16,-4 2-1 15,-2-2 2-15,1 2-1 0,0-2 2 16,-4 1 1-16,-2 1 1 16,-3 0 1-16,1 1-3 15,-6 5 0-15,-2-1-1 16,-5 3-1-16,-4 1 0 15,-3 2 1-15,-1 3-2 16,-6 0 2-16,-4 2-1 0,-1 1 0 16,-4 3 1-16,-4 3-3 15,-2 0-1-15,-3 0-23 16,-1 2-59-16,-18 5-3 16,-7 1 22-16</inkml:trace>
  <inkml:trace contextRef="#ctx0" brushRef="#br0" timeOffset="67596.5674">28247 13256 107 0,'-5'2'-1'0,"3"-2"1"15,1 0 1-15,-1 0-1 16,0 0 2-16,2 0-4 16,-2 0-24-16</inkml:trace>
  <inkml:trace contextRef="#ctx0" brushRef="#br0" timeOffset="69112.0863">30224 12810 144 0,'-5'0'37'0,"-2"0"-7"16,5 0 2-16,-1 0-8 15,1-2-6-15,2-1-2 0,0 1-14 16,0 0-7-16,0-1 6 16,2-1 0-16,3 1 0 15,4-1 0-15,2-1-5 16,1-2 9-16,0-1-5 15,3 3-1-15,1 0 3 16,2-2-1-16,2-2 0 0,3 1 5 16,4 0-3-16,2-1 1 15,3-2-9-15,2-1 11 16,5 1-5-16,-2-4-1 16,2 3-1-16,2-4 1 15,1 0-3-15,4-2 6 0,0-2 2 16,0-1 0-16,5-2 6 15,1-2-6-15,1 0-1 16,1-2 1-16,4-2 0 16,-1-1 0-16,1 0 1 15,1-1-2-15,2 1 0 16,-4 0-2-16,1 1-2 0,-1 1 1 16,3 1 1-16,-5 4-1 15,-4 0-2-15,-1 2 2 16,-7 4-2-16,-3 1 1 15,-6 6 0-15,-7 2-2 16,-5-1-2-16,-9 6-14 0,-4 3-7 16,-9 0-19-16,-3 0-68 15,-21 0-58-15</inkml:trace>
  <inkml:trace contextRef="#ctx0" brushRef="#br0" timeOffset="71143.2901">26515 11283 343 0,'-15'-10'-1'15,"1"-6"34"-15,7 5-19 16,3 4 1-16,4 1-7 0,0 4-1 16,0 2-5-16,7 0-1 15,7 10-1-15,5 6 0 16,1 10 0-16,6 12 3 15,7 8 1-15,-1 6 0 16,2 5 0-16,0 0-3 0,-1-5-2 16,-1-5 1-16,-5-8 1 15,-3-6-2-15,-5-2 1 16,-1-6-1-16,-6-2-11 16,-5-5-34-16,-5-5-31 15,-2-10-76-15</inkml:trace>
  <inkml:trace contextRef="#ctx0" brushRef="#br0" timeOffset="71518.2615">25974 11810 309 0,'-29'0'18'0,"5"-13"3"16,5-5 11-16,12-5-2 0,7-4-16 16,12-11-8-16,17-9-4 15,15-14 5-15,11-12 1 16,17-9 3-16,12-4-2 16,8-5-3-16,9-3 1 0,-3 1-3 15,1 4 0-15,-7 5 1 16,-8 7 4-16,-11 10-2 15,-13 12-3-15,-13 10-2 16,-8 13-2-16,-12 7 0 16,-11 10 0-16,-1 12-18 15,-7 3-23-15,-2 3-12 0,-3 14 0 16,-3 9-7-16,0 5-37 16,-9 6-54-16</inkml:trace>
  <inkml:trace contextRef="#ctx0" brushRef="#br0" timeOffset="71924.496">27005 11328 388 0,'3'-19'-17'16,"3"-3"17"-16,7 8 2 16,4 3 2-16,7 9-2 0,-2 2-1 15,6 8-1-15,-2 11-1 16,2 9 0-16,-3 6 2 16,0 2 0-16,-1-2-1 15,-5-4 0-15,-1-7 0 16,-7-4 0-16,-2-11 0 15,-5-2 0-15,-4-6 1 0,0 0 24 16,-10-13-2-16,-2-7-6 16,0-3-3-16,-1-9-2 15,2-5-6-15,0-2-6 16,6-4-1-16,3 0 1 0,2 4-12 16,3 6-8-16,9 8-13 15,3 8-1-15,4 6-46 16,0 6-9-16,1 3 2 15</inkml:trace>
  <inkml:trace contextRef="#ctx0" brushRef="#br0" timeOffset="72424.4516">27516 11201 75 0,'20'4'22'16,"-1"10"-14"-16,-4-10 19 15,-2-4-3-15,1 0 1 0,-5-5 5 16,1-6 3-16,-2-2-13 15,-4-3-12-15,-1 0-4 16,-3-3-2-16,0-1-2 16,-7-2 5-16,-5 1-3 15,-4 5 0-15,-3 1 8 0,2 9 4 16,-7 6-6-16,2 0-4 16,0 18 1-16,-2 4-1 15,2 11 5-15,3 0 7 16,1 7-3-16,9 1-6 15,6-2-4-15,3-1-3 16,1-6 0-16,13-7 0 16,1-4-3-16,1-7 1 0,2-8 1 15,1-6 1-15,-2-4-2 16,0-12 10-16,-2-7-2 16,-1-2-7-16,-6-3 5 15,-3-3-5-15,-5-1-5 16,0 0-1-16,0-1 3 0,-1 9 6 15,-1 2 0-15,0 10-2 16,2 5 4-16,0 5 5 16,0 2-15-16,5 5 2 15,4 4 3-15,6 7 2 0,-1 0 0 16,4 2-1-16,1-3 0 16,3-3-6-16,0-1-24 15,-3-6-22-15,1-3-21 16,-4-2-9-16</inkml:trace>
  <inkml:trace contextRef="#ctx0" brushRef="#br0" timeOffset="73268.1491">27767 11091 145 0,'0'-25'11'0,"0"2"42"16,0 5 3-16,1 5-1 16,5 4-17-16,2 7-25 0,5 2-10 15,0 4-3-15,0 9 0 16,2 5-1-16,1 3 3 15,-3 0-2-15,1 0 1 16,-1-2 0-16,-1-6-1 16,-3 0 0-16,-3-6 0 15,0-3 0-15,-6-4-4 0,0 0 1 16,0 0 8-16,-4-12-4 16,-4-6 1-16,-1-4 1 15,-1-6 1-15,-1-3-3 16,2-1 0-16,2-2 2 15,0 4 8-15,2 0 4 0,5 6-2 16,0 5 0-16,0 5 0 16,0 3-6-16,3 5-4 15,6 3-4-15,1 3 1 16,3 0-1-16,3 5 0 16,3 6 1-16,1 5-2 15,2 2-3-15,0 2-7 16,3-2 5-16,-2-3 0 0,1-2-4 15,-3-6-5-15,1-5 11 16,-1-2 4-16,-1 0-1 16,-2-11 4-16,-4-3-2 0,-1-2 3 15,-5-7 0-15,-3 0-1 16,-3-4 0-16,-2 0-1 16,0 1 3-16,-12 1-2 15,2 0 5-15,-1 2-2 16,0 8 2-16,2 3 1 15,2 0-1-15,2 5 1 0,3 3-5 16,2 3-3-16,0 1-6 16,11 0 5-16,-1 4 0 15,7 9 0-15,0 3-3 16,0 5-1-16,-2 5-2 16,2-1-2-16,0 2-10 0,-7-5 4 15,1-5 2-15,-6-2 2 16,1-7 8-16,-4-2 3 15,-1-6 0-15,-1 0 6 16,0 0 0-16,0-9-4 0,0-5 1 16,0-4 2-16,0-2-3 15,0-5-1-15,0-2 1 16,0-3-2-16,2 2 1 16,2 0 0-16,-1 4-1 15,2 2 12-15,-1 9 4 16,1 0-6-16,5 5-4 0,-2 4-6 15,3 4 1-15,4 0-2 16,-1 5-1-16,2 6 1 16,-2 5 1-16,4 2 0 15,-2-5 1-15,-1 4-1 16,1-3-25-16,-5-4-20 0,0-9-84 16</inkml:trace>
  <inkml:trace contextRef="#ctx0" brushRef="#br0" timeOffset="73424.3832">28317 10408 343 0,'-14'-12'64'16,"4"-5"-56"-16,0 6-2 15,7 4-5-15,-1 6-1 0,4 1-30 16,0 0-113-16,0 0 16 15</inkml:trace>
  <inkml:trace contextRef="#ctx0" brushRef="#br0" timeOffset="73658.7313">28411 10213 315 0,'0'-10'18'0,"0"3"14"16,0 3-6-16,7 4-23 0,5 7-3 16,5 11-6-16,7 11 5 15,3 3-1-15,1 5 3 16,0 4 0-16,-1 2-3 16,2-4-19-16,-3-2-20 15,-6-7-34-15,-3-5-20 16</inkml:trace>
  <inkml:trace contextRef="#ctx0" brushRef="#br0" timeOffset="73908.7286">28578 10532 211 0,'0'-17'5'0,"5"-6"17"15,6-1 1-15,2-2 6 16,1-1-9-16,-1 2-5 15,1-2-9-15,-3 6-3 0,0 3-1 16,-5 4 0-16,0 5 3 16,2 7 6-16,-1 2-7 15,5 2-6-15,3 8 2 16,4 7-1-16,3 2 2 16,1 1 0-16,4-1 0 15,-4-1-58-15,-7-9-46 0</inkml:trace>
  <inkml:trace contextRef="#ctx0" brushRef="#br0" timeOffset="74064.9612">28761 10218 355 0,'-9'-13'-2'0,"1"0"7"16,3 4-4-16,4 5-5 15,1 3-69-15,0-1-90 0</inkml:trace>
  <inkml:trace contextRef="#ctx0" brushRef="#br0" timeOffset="74799.2848">28914 10176 247 0,'3'16'-4'0,"4"0"2"16,2 4 3-16,2 1 0 16,3 0 0-16,5 1-1 0,1-6 1 15,-1-4-1-15,3-3-5 16,0-7-25-16,-3-2-3 16,-3-3-2-16,0-12 11 15,-5-2 12-15,-5-6 16 16,-6-3 1-16,0 0 2 15,-6-1-6-15,-10 4-2 0,-3 3 3 16,0 7 10-16,-4 8 3 16,1 5-9-16,-1 0 0 15,1 7-2-15,1 6 3 16,3 1-2-16,1 0-5 16,2-1 1-16,5-1-1 0,3-3 0 15,4-6-1-15,3 0-2 16,0-3-5-16,1-4 16 15,10-7-6-15,4-5 4 16,-1-1 5-16,2-5-2 16,6 2 4-16,-4 0-4 15,-2 1 2-15,3 1 0 0,0 2 5 16,-4 2-4-16,4 3 3 16,-5 2 10-16,4 4-14 15,2 1-7-15,-3 4-5 16,5 0 1-16,0 13 0 15,-3 5-13-15,5 3 10 0,-4 2 4 16,-1 2 2-16,-1-2-1 16,1-3-2-16,-5-4-5 15,-4-5-1-15,-2-4-1 16,-4-7-2-16,-4 0 6 0,-2-4 4 16,-8-11 10-16,0-5-3 15,-2-5 7-15,0-6 10 16,3-3-4-16,2-3-10 15,4 0-5-15,3-3-1 16,0 6-2-16,0 2-2 16,3 7 14-16,4 7 0 0,4 8-9 15,0 4-6-15,5 6 3 16,1 2-5-16,0 12 1 16,5 8-1-16,0 5-4 15,5 3-21-15,-1-4-21 16,3-2-35-16,-2-10-38 0</inkml:trace>
  <inkml:trace contextRef="#ctx0" brushRef="#br0" timeOffset="75533.6079">29786 9480 380 0,'0'-22'-9'0,"-5"2"18"16,-2 3 3-16,5 7 0 15,1 4-7-15,1 4-2 16,0 2-6-16,0 4-5 16,6 11 6-16,5 6 0 15,4 7-3-15,2 4 1 16,3 4 0-16,2 1 1 0,1 5-3 15,0-7-4-15,1-1 4 16,-2-4 3-16,-5-3-2 16,0-6-1-16,-7-6 2 15,-1-6 1-15,-7-4 4 0,-2-5-1 16,0-4 22-16,-14-10-10 16,-8-7-9-16,-7-8 0 15,-5-5-1-15,-5-5 4 16,1-4 3-16,4-5 2 15,4 4 1-15,6 1-2 16,6 6 4-16,6 6 1 0,3 13-6 16,3 4-2-16,4 7-4 15,2 3-2-15,0 4-3 16,8 0-10-16,8 2 14 16,4 7-4-16,5 4-4 15,3 0-6-15,2 5 0 16,-1-1-4-16,0-5 0 0,-2-2 3 15,-3-4-2-15,-4-2 1 16,-3-4 9-16,-2-5 3 16,-1-10 7-16,1-5-3 15,-3-7 1-15,0-2-2 0,-2-5 1 16,0-4 1-16,-6-1 0 16,1 0 0-16,-5 3 1 15,0 2 3-15,0 6 8 16,0 6 2-16,0 6-4 15,0 5 0-15,3 8-2 16,5 3-10-16,3 3-5 0,1 15 3 16,5 9-1-16,-2 7 0 15,7 6 0-15,-2 6 4 16,-1 3-2-16,5-2-20 16,1-3-23-16,-3-6-20 15,2-12-70-15</inkml:trace>
  <inkml:trace contextRef="#ctx0" brushRef="#br0" timeOffset="75908.6201">30526 9134 380 0,'-2'-3'4'0,"-5"3"-7"15,2 7 1-15,0 9 2 0,-3 7 0 16,1 6 0-16,2 1 0 16,3-2-1-16,2 1-2 15,0-6-13-15,7-5-3 16,8-4 4-16,-1-6 11 16,2-7 10-16,4-1-6 15,-2-7 8-15,-1-9-4 0,0-5 2 16,-5-4 2-16,-7-7 2 15,-5-2-4-15,-3 0-5 16,-11-2-5-16,-6 2 12 16,-1 5-7-16,-4 7 3 0,1 5 2 15,-1 9-4-15,3 8-3 16,3 0 3-16,0 10-8 16,5 6-49-16,5 4-11 15,9-4-12-15,0-6-22 16</inkml:trace>
  <inkml:trace contextRef="#ctx0" brushRef="#br0" timeOffset="76408.5406">30947 8856 309 0,'-9'-18'11'0,"-6"2"8"15,1 5 5-15,-4 6-12 16,-1 5-9-16,0 0-3 16,-4 11 1-16,1 9-1 0,-1 6 0 15,3 6-1-15,3 4 0 16,5 1 0-16,7 2 0 16,5-1-1-16,0-4-1 15,12-9-2-15,3-5-1 16,2-6 0-16,2-13 8 15,1-1-4-15,-4-7 2 0,0-11 11 16,-4-7-3-16,-3-4-2 16,1-6 0-16,-5-2-2 15,-3-2-1-15,-2-3-1 16,0-4 1-16,-9 2-2 16,-8-1 1-16,-1 0 0 0,-3 6 2 15,1 4 3-15,-2 2 4 16,8 10 4-16,-1 5-4 15,7 8-1-15,1 4 1 16,5 6-2-16,2 0-14 0,0 13 0 16,10 7 6-16,5 8-1 15,3 6 0-15,7 3 0 16,4 3-8-16,1-1-18 16,3-2-9-16,-3-1-3 15,-1-8-56-15,-5-6-36 16</inkml:trace>
  <inkml:trace contextRef="#ctx0" brushRef="#br0" timeOffset="77017.8689">31140 8843 310 0,'7'-14'3'15,"3"-4"14"-15,-2 0-4 16,1-3-6-16,3-2-2 15,-9 0-4-15,1-2 4 0,-4 1-7 16,0 3 1-16,0-2 1 16,-9 1 3-16,-3 3-1 15,0 1 0-15,-1 4-1 16,-3 0 5-16,-2 3 1 16,1 3-4-16,-2 7-3 15,-1 1-1-15,1 1 1 16,-1 14 3-16,4 8-8 0,1 9 2 15,2 4 2-15,3 5 0 16,6 4 1-16,4-4 0 16,2-2-2-16,11-5 0 15,6-7-2-15,7-5 2 16,-1-5 1-16,2-10-2 0,2-6 0 16,1-1-3-16,-1-5 18 15,2-12-10-15,-2-10-1 16,-4-4 4-16,-6-6-4 15,-6-4 0-15,-4-7 0 0,-7 1-3 16,-2-1 2-16,-4 3 2 16,-11 3-4-16,1 4 17 15,-6 1-8-15,-3 2 0 16,4 5 3-16,-5 5 2 16,7 2-1-16,0 7-4 15,5 2-2-15,2 7-4 0,3 5 1 16,5 2-3-16,2 0-4 15,0 11 1-15,13 10 2 16,5 6 3-16,7 3 0 16,4 8 0-16,3 2 1 15,4 5-2-15,2 2 0 16,1 3 0-16,6 0-1 0,3 0-25 16,5-9-41-16,4-14-111 15</inkml:trace>
  <inkml:trace contextRef="#ctx0" brushRef="#br0" timeOffset="81127.0365">30837 12318 42 0,'-2'-6'31'0,"-2"3"-15"16,3-2 6-16,-1-1 3 16,-2-1-6-16,1 2-4 0,1-1-1 15,0 3-7-15,-1-1-2 16,0 1 0-16,1-1-1 16,2 3-2-16,-1 1-1 15,-1 0 0-15,2 0 3 16,0 0 0-16,0 0-3 0,0 0-2 15,0 0-1-15,0 0 2 16,0 7 2-16,0 0 0 16,0-2-1-16,3 4 0 15,5 0-2-15,1-2-1 16,2-2 3-16,3-1-1 16,4-2 3-16,4-2 4 0,5 0 7 15,3-9 7-15,6-2-6 16,3-3 1-16,7-2 3 15,0-4-14-15,-1 0 7 16,1 1-5-16,3-6-4 16,-1 3 0-16,1-4 0 15,4-1-1-15,0 1-1 0,-1 1 4 16,6 0-1-16,-1 4-3 16,-1-3 3-16,-3 2 1 15,0 1 1-15,-6 3 1 16,-10 3 2-16,-4 2-1 0,-6 3-5 15,-12 2-1-15,-3 4-1 16,-7 1-1-16,2 3 1 16,-5 0-2-16,-2 0-19 15,0 3-29-15,-2 4-37 16,-10 1 1-16</inkml:trace>
  <inkml:trace contextRef="#ctx0" brushRef="#br0" timeOffset="81876.9809">30646 12341 167 0,'2'-7'5'15,"-2"-2"21"-15,2 4-8 0,1-1 2 16,1 3-10-16,0 1-5 15,1 0-1-15,2 2-2 16,2 0 1-16,1 0-2 16,0 0 0-16,2 4 1 15,3 1 2-15,1 2 0 0,4 2-2 16,0-4 1-16,3 2-1 16,2-3 1-16,2-4-1 15,4 0-1-15,3 0 3 16,5-11 0-16,5-3 1 15,5 0 0-15,5-5 4 16,2-1 4-16,4-6-8 16,-3 0-1-16,4-2 2 0,-3-2 0 15,-1-1 3-15,-2 0-3 16,5 1 5-16,-6 0 2 16,2 3-2-16,-1 4-2 15,-1-1-4-15,-4 1-3 0,1 8 0 16,-10-1-1-16,-5 5 0 15,-8 0-2-15,-4 5 1 16,-10 0 1-16,-4 2-3 16,-7 3-8-16,-3 1-9 15,-5 0-43-15,-14 1-3 0,-2 5-9 16,-13 1 2-16</inkml:trace>
  <inkml:trace contextRef="#ctx0" brushRef="#br0" timeOffset="82548.8076">30686 12348 94 0,'-4'0'31'16,"2"-4"-13"-16,1-1 11 16,-1 3-3-16,2-1-6 15,0 1-4-15,0 0-12 16,0 2-5-16,2 0 4 16,3 0-2-16,3 0-1 0,0 0-1 15,6 2 2-15,3 0-1 16,0 1 0-16,7 1 0 15,3-1 0-15,2 1-1 16,1 0-4-16,4-1-4 16,4-3-8-16,0 0 8 0,5 0-2 15,1-1 5-15,7-9-1 16,-2-2-1-16,-1-2 1 16,6-4 0-16,0-2 7 15,1-3-8-15,1 0 8 16,2-4 11-16,1-1 3 0,-2 1-1 15,1-3 4-15,-2 1 2 16,-1 4 2-16,-1 0-7 16,-3 2 9-16,-4 3-18 15,-3 5-5-15,-6-4 2 16,-6 6-2-16,-9-4 5 16,-3 5-3-16,-6 2 6 0,-3-1-7 15,-3 1 0-15,-1 3-6 16,-5 0-41-16,-2 2-34 15</inkml:trace>
  <inkml:trace contextRef="#ctx0" brushRef="#br0" timeOffset="83158.142">30882 12155 1 0,'0'2'1'15,"0"1"-2"-15,0 1 0 0</inkml:trace>
  <inkml:trace contextRef="#ctx0" brushRef="#br0" timeOffset="83345.6116">30882 12155 15 0,'-15'42'23'0,"12"-42"1"16,-1 0 4-16,2 0 0 0,-1 0 2 16,1 0-7-16,-3 0 2 15,3-3 0-15,2 2-1 16,-2-1-5-16,2 1-13 15,0 1-5-15,0-2-10 16,6 0-31-16,6 0 38 0,6 0-25 16,3-5-22-16,8-3-36 15</inkml:trace>
  <inkml:trace contextRef="#ctx0" brushRef="#br0" timeOffset="86814.1146">31473 12060 74 0,'5'0'122'0,"2"-2"-133"15,2-4 11-15,0 1 5 16,3-1-5-16,5 0-1 15,0-1-1-15,0-1-2 16,5-1 10-16,-1-4-3 16,0 3 1-16,3-2 1 0,3-3-2 15,0-2 1-15,-1 2 2 16,1 1-6-16,2 0 1 16,-5-1 4-16,-2 5-2 15,-5-1 1-15,-2 4 0 0,-7 2-3 16,-2 3-1-16,-6 2-13 15,0 0-41-15,-7 0-23 16</inkml:trace>
  <inkml:trace contextRef="#ctx0" brushRef="#br0" timeOffset="86986.0073">31610 12054 260 0,'0'0'-29'16,"15"-11"40"-16,5 0-12 16,6-1 4-16,5-4-23 0,1 2-47 15,2-4-82-15</inkml:trace>
  <inkml:trace contextRef="#ctx0" brushRef="#br0" timeOffset="90079.5425">30743 12479 169 0,'-5'0'6'0,"0"-6"17"0,1 0-15 15,1 3 8-15,-1-2-2 16,0 0-5-16,2 3-4 16,0-2 0-16,-1 3-2 15,3-2-1-15,0 2-1 0,0 1 2 16,0-2-3-16,0 0 0 15,0 0-3-15,7-1 2 16,4-1 5-16,1-1-6 16,5-1-2-16,0 3-12 15,4-4 2-15,2 2 3 0,4-2-8 16,2-4 19-16,3 2-15 16,4-4 12-16,3-1 2 15,4-2-1-15,6-2 0 16,-3 0 2-16,1-3 3 15,2 1-3-15,-1-3 2 16,3 0 5-16,-5 0-6 0,3 0 4 16,1-1 3-16,0 1 2 15,2-1-5-15,1 3-1 16,-4 2-2-16,-3 3 2 16,-3 0-1-16,-1 4 2 0,-7 0-1 15,-4 5-1-15,-7 4-3 16,-4 1-1-16,-9 2-25 15,-3 0-10-15,-8 2-16 16,0 4-7-16,-15 4 20 16</inkml:trace>
  <inkml:trace contextRef="#ctx0" brushRef="#br0" timeOffset="90657.6257">30657 12416 40 0,'8'0'87'16,"-1"0"-90"-16,1-5 11 16,2 1-4-16,2 1 0 15,4-3-1-15,1-1-1 16,4 3-1-16,-2-1 5 15,3 0-1-15,4-2 0 16,-1 1-4-16,-1-1 1 0,3 0-1 16,4-2 1-16,3 0-2 15,4-1-3-15,0-3 4 16,8-2 0-16,-1 1-7 16,2-1 6-16,-2-2 5 0,0 3-6 15,-2 0 3-15,-5-1-6 16,-1 0 10-16,-1-2 8 15,0-1 9-15,0-1-8 16,2 1 2-16,-1-3-1 16,3 3-3-16,-4 0-9 0,-2 4-2 15,-1 3-1-15,-6 4-2 16,-8 1-14-16,-8 6-7 16,0 0 1-16,-11 0-23 15,0 0-18-15,-15 6 25 16</inkml:trace>
  <inkml:trace contextRef="#ctx0" brushRef="#br0" timeOffset="93766.7787">27904 14937 365 0,'-3'0'-8'0,"-6"-6"24"0,6 2 0 15,3 3-4-15,0 1-12 16,0 0 2-16,3 0-6 16,4 12 3-16,4 4 2 15,4 9-1-15,-2 5-1 16,4 6 2-16,0 2 2 15,2-1-1-15,1-3-1 0,-4-2-1 16,-4-7 0-16,-1-7 0 16,-4-6 1-16,-2-1-1 15,-5-4 1-15,0-1-2 16,-1-6 4-16,-10 0 3 0,-4 0 3 16,-4-7-4-1,-4-12-5-15,-3-7 0 0,-1-6 0 16,4-6-3-16,3 3-2 15,2-1 4-15,6 8 5 16,3 6 4-16,3 8 1 16,3 4 1-16,1 7-2 0,2 0-9 15,0 1-1-15,8 2 1 16,4 0-2-16,4 0 2 16,2 5 0-16,4 4 1 15,0 0 0-15,2 0-1 16,1-2 1-16,-1-2 1 0,-7-3-1 15,2-2-3-15,-6 0 0 16,-3-10-1-16,-3-5 8 16,-2-2-2-16,-1-5-1 15,-2-3 1-15,-1-3-1 16,1-1-1-16,0 1 0 0,2 2 1 16,3 4-1-1,0 5 1-15,2 7 0 0,2 5-1 16,1 5-2-16,3 5-2 15,-1 10 2-15,5 9 1 16,-2 6 1-16,1 4 1 0,3 3 0 16,-1 1-1-16,2-2 1 15,3-3-1-15,-2-8-18 16,1-5-22-16,-1-10-51 16,-3-10-41-16</inkml:trace>
  <inkml:trace contextRef="#ctx0" brushRef="#br0" timeOffset="94688.5939">28603 14822 320 0,'-9'-15'1'15,"-5"0"3"-15,1 3-1 16,0 1-1-16,-1 6-2 15,0 3 9-15,0 2-2 16,-1 3-2-16,-1 12-5 0,-1 2 3 16,5 6 0-16,-1 4 3 15,4 3 1-15,4 1-1 16,2-1-1-16,3-3-4 16,0-6-1-16,5-1-1 15,5-6-2-15,2-3 0 0,2-6 3 16,1-5-4-16,-3 0 2 15,0-5 6-15,-1-11 1 16,-2-1 2-16,-2-4-3 16,-4 0-2-16,2-1-1 15,-3 3 1-15,-2 5-2 0,0 3 3 16,1 4 7-16,1 5-5 16,3 2-6-16,1 0-1 15,2 0 0-15,4 2 1 16,0 3 2-16,3 2 0 15,-3 0-1-15,0-1 1 16,5-1 0-16,-5-2-2 0,1-3 1 16,-3 3 1-16,4-3-1 15,-6 0 0-15,1 0-1 16,-2-4 1-16,-1-3 2 16,-2-4 3-16,-1 0 1 0,-3-5-3 15,0-3 1-15,0-3-3 16,0 3 2-16,-2-2 0 15,-3 1 4-15,-1 6-3 16,2 3 8-16,3 6 0 16,-1 3-6-16,2 2-4 15,0 0-5-15,0 3-1 16,3 4 1-16,9 4 3 0,2 0 0 16,1 0 1-16,4-2-3 15,3-6 1-15,3-1 1 16,-1-2-3-16,2-2 3 15,-5-7-2-15,-2 0-12 0,-5-3 0 16,-4-2 4-16,-2 3 2 16,-6-6 6-16,-2 2 3 15,-4-4-2-15,-9-3 2 16,-1-5-2-16,-2-2 5 16,-2 1 0-16,0 3-1 0,4 2 8 15,1 5 3-15,4 5 2 16,2 6-2-16,6 4 2 15,1 3-9-15,0 0-15 16,6 3 2-16,5 11 5 16,6 4 1-16,-2 2-1 15,7 3 1-15,-2 0 0 0,-1 0 0 16,3-1 0-16,-2-2-7 16,-1-5-11-16,-2-4-5 15,-1-5-11-15,-2-6-7 16,0-2-30-16,-2-15 1 15,-4-5 5-15,-1-7-23 0</inkml:trace>
  <inkml:trace contextRef="#ctx0" brushRef="#br0" timeOffset="95438.5426">29079 14518 163 0,'0'-17'58'15,"0"7"18"-15,-4 1-41 16,1 3-3-16,-1 5-9 0,2 1-11 16,-3 0-8-16,4 3-2 15,-4 10-2-15,3 1 0 16,2 2 0-16,0 0 0 15,0 2 0-15,8-2-1 16,1-4 1-16,0-1-2 16,6-1-2-16,-3-9-2 0,3-1 2 15,-1-1-5-15,2-13-10 16,0-1-20-16,0-7-15 16,-2 1-23-16,-3-4 22 15,-2 1 19-15,-3 5 36 16,-5 3 19-16,-1 5 50 0,0 2 41 15,0 6-37-15,0 3-39 16,0 0-18-16,4 1-18 16,1 9 0-16,5-2 1 15,-2 3 1-15,6 2-1 0,3-6 0 16,-1-4-2-16,2 1 2 16,-2-4-1-16,2 0 2 15,-1 0 0-15,-3-9 0 16,-2-4 1-16,-1 3 3 15,-2-3-2-15,-6 2 0 16,-3 1 2-16,0 1 10 16,0 2 2-16,-8 0-3 0,-3 1-6 15,-2 2 0-15,-3 1-7 16,1-1 2-16,3 3-16 16,-1-1-3-16,4 2-11 15,4-2-1-15,4 0-12 16,1 1-26-16,0-3-31 0,0-2 40 15,0 1 8-15,0 0 36 16,1 0 17-16,3-2 46 16,1-1 14-16,0 3-10 15,5 0 13-15,2 3-33 16,2-1-17-16,6 3-8 0,2 0-5 16,5 0-1-16,0 0 0 15,2 1 0-15,-3 1-2 16,-3-2 0-16,1 0 0 15,-8-3 1-15,-3-5 0 16,-5-4 9-16,-4 1 20 0,-4-5 11 16,0-2-8-16,-4 0-10 15,-4-3-8-15,-4-2-4 16,2 3-10-16,3 0-1 16,0 3 0-16,1 1-1 15,4 5-15-15,2 2-11 16,0 2-18-16,5 1-31 0,3-1-54 15,4 0-28-15</inkml:trace>
  <inkml:trace contextRef="#ctx0" brushRef="#br0" timeOffset="95954.1225">30110 13843 410 0,'3'-7'-2'16,"1"3"7"-16,3 4-5 16,3 0-4-16,5 8 4 15,1 5 0-15,2 6-1 0,2 6 0 16,-2 5 1-16,0-2-1 15,-1 4 0-15,-2-3 1 16,-3-4 0-16,0-7 0 16,-5-6 0-16,-2-4 0 0,-3-8 0 15,-2 0 3-15,-2-2 15 16,-12-11-5-16,-4-3-11 16,-6-3-1-16,-3-7-1 15,-2-2 0-15,-1-4 1 16,4-6-1-16,2 1 1 15,6-2 0-15,6 0 0 16,8-1-3-16,4 5-1 0,5 0-1 16,11 7 4-16,8 6-6 15,-3 5 5-15,1 8 1 16,-3 7 0-16,-4 2-4 16,-8 11-17-16,-5 9 0 15,-2 5 8-15,-4 1 5 0,-6-1-7 16,0 0-5-16,2-6-21 15,4-6-10-15,4-6-10 16,0-7-76-16</inkml:trace>
  <inkml:trace contextRef="#ctx0" brushRef="#br0" timeOffset="96235.3633">30422 13606 405 0,'12'-2'15'15,"-5"2"-16"-15,1 0-7 0,-1 7 7 16,-2 7-1-16,2 1 1 16,-3 1-3-16,0-2 0 15,-2 0 2-15,0-5 1 16,-2-2 1-16,0-4 1 16,0 0 3-16,-8-3 11 0,-4 0-5 15,-2-4-6-15,-6-5-3 16,0-7 1-16,2 0 2 15,0-4-2-15,7-1-1 16,8-2-1-16,3 0-10 16,5 3-30-16,11 4-29 0,2 0-45 15,2 2-20-15</inkml:trace>
  <inkml:trace contextRef="#ctx0" brushRef="#br0" timeOffset="97016.5581">30548 13504 333 0,'3'11'5'16,"1"1"-10"-16,3 2 5 15,4 4-1-15,3-1 0 16,6-2 1-16,-1-2 0 0,3-4 3 16,0-2-3-16,-2-7 0 15,-1 0 6-15,-2-7 7 16,-5-4 6-16,-2-5-2 15,-3-2-4-15,-7 0-5 16,0-3-5-16,-10 1 4 0,-4 2-6 16,-6 1 1-16,-1 5 1 15,-1 2 2-15,0 4 0 16,5 1-3-16,-3 5-2 16,2 0 2-16,5 0-4 15,3 0 0-15,0 6-9 16,5-2-2-16,5 3-6 0,0-4 2 15,0 1 1-15,2-3 12 16,6-1 1-16,6 0 1 16,0-1-6-16,2-6 11 15,0-4-1-15,0 2 0 16,0-2 1-16,2 2 0 16,-1-3 6-16,0 3 3 0,2 2 1 15,0 1-2-15,-1 5-5 16,2 1-3-16,-2 0-3 15,4 3 0-15,-1 8-1 16,0 4 0-16,3 7 0 0,-2 5 2 16,2 2 0-16,0 3 0 15,-1 4-1-15,-1-1 0 16,-1 1 1-16,1-7 0 16,-6-3 0-16,0-8-1 15,-7-7-1-15,-3-6-1 16,-6-5 0-16,0 0 7 0,-10-12-2 15,-9-6-1-15,-4-7 0 16,-8-2 1-16,-1-5 1 16,-4-4-2-16,0-2 1 15,0 5 3-15,5-2 3 0,5 3 4 16,9 4 4-16,5 5 2 16,10 0-9-16,2 0-9 15,11 2-5-15,11-2 7 16,6 3-5-16,0 4 4 15,1 7-3-15,0 5 0 0,-6 4-8 16,-2 10 7-16,-9 5 2 16,-4 7-3-16,-3 0 2 15,-2 2-1-15,-3-3 0 16,0 1-4-16,0-2-14 16,-3-4-17-16,0-1-40 15,1-6-46-15</inkml:trace>
  <inkml:trace contextRef="#ctx0" brushRef="#br0" timeOffset="98157.0989">31140 13333 318 0,'12'-18'6'16,"-4"-3"6"-16,3-1 3 15,-3 0-5-15,-1 0-7 16,-4 2-1-16,-3 2 0 15,0 4 0-15,0 0 0 0,-2 7 5 16,-4-1 2-16,-3 5-1 16,2 1-2-16,-3 2-3 15,0 0-1-15,3 4-3 16,0 5 2-16,2 7-1 16,2 3-1-16,3 3 1 0,0 1-1 15,3-2 0-15,11 1-1 16,1-6-2-16,6-2 2 15,1-7 0-15,1-4 2 16,1-3-1-16,-1-3-1 16,0-9 7-16,1-7-5 0,-2 0 0 15,-3-4 3 1,-4-1 2-16,-7-4 1 0,-4 2-5 16,-4 4 0-16,-4-1 6 15,-4 5 1-15,-7 2 4 16,1 5-4-16,2 2-3 15,2 4-1-15,3 2-3 0,0-1 2 16,4 2-3-16,3 2 2 16,0-1-2-16,6 1-7 15,5 0 7-15,1 0-2 16,5 3 5-16,3 8-3 0,-5 2-1 16,2 0-3-16,-5 4 3 15,0-2 1-15,0 0-1 16,-3-1 1-16,3-5 0 15,-4 0 0-15,2-4-1 16,2-5 0-16,1 0 0 16,0-2 0-16,1-10 1 0,0-6 0 15,-2-3-1-15,-4-8 0 16,-2-5-2-16,-5-3-6 16,-1-4-2-16,0-4 10 15,-1 3 1-15,-6 0 3 16,0 3 9-16,-5 7 0 0,5 7 1 15,0 5-1-15,-1 6-2 16,5 7-4-16,0 4 2 16,1 3-6-16,2 0-9 15,0 6 0-15,0 10 5 16,0 2 2-16,3 4 0 0,9 1 0 16,0 0 0-16,6-1-1 15,0-5 0-15,2-2-1 16,2-3-1-16,-3-4 3 15,3-6 4-15,-4-2-4 16,-1 0 2-16,-2-8-2 16,-1-8 0-16,-5 0 2 0,0-4 0 15,-3 1-1-15,-5 1-1 16,1 3 1-16,0 3 0 16,-2 5 0-16,2 1 0 15,-1 5 0-15,5-1-2 16,-1 2-2-16,6 0 2 0,0 0 0 15,-1 0 1-15,1 0 0 16,2 0 0-16,-4 0-1 16,0-5 3-16,0-2-1 15,-2-3-1-15,-1-2 2 16,-4 0-1-16,-1-3 1 0,-1 1-1 16,0 0 0-16,0 1 1 15,0 4-2-15,0 2 1 16,-1 2 7-16,1 5-3 15,0 0-4-15,7 7-12 16,5 7 9-16,4 10 0 16,3 6 2-16,5 6-2 0,-2 3 2 15,0 4 2-15,-3-3-2 16,-1 2 0-16,-6-5 0 16,-5-3-14-16,-7-5-21 15,0-11-33-15,-17-8-82 16</inkml:trace>
  <inkml:trace contextRef="#ctx0" brushRef="#br0" timeOffset="98313.3258">31227 12927 413 0,'-4'-29'42'0,"4"-7"-34"16,14-1-12-16,17-1-11 15,4 4-83-15,4-5-95 16</inkml:trace>
  <inkml:trace contextRef="#ctx0" brushRef="#br0" timeOffset="99157.0254">27870 16367 277 0,'0'-7'134'16,"-5"-6"-115"-16,5-1 4 15,11 1-11-15,12 3-10 16,11 2-1-16,13 6 2 16,10 2-1-16,4 0 2 0,4 13-4 15,0 5 1-15,1 3-2 16,-5 1 2-16,-1-1-1 16,-5-1-2-16,-5-4-25 15,-3-5-15-15,-7-6-37 16,-11-5-44-16</inkml:trace>
  <inkml:trace contextRef="#ctx0" brushRef="#br0" timeOffset="99453.868">28357 16048 473 0,'-20'0'-8'16,"4"0"13"-16,3 0-5 0,8 14-1 16,2 8-2-16,-1 16 0 15,2 3 2-15,2 15 1 16,0 3 0-16,-1 0 2 16,1-2 2-16,-2-2-3 15,-4-3 0-15,1-6 0 16,-2-3-2-16,-4-2 1 0,1-2-25 15,-2-7-35-15,4-7-28 16,4-12-32-16,1-8-57 16</inkml:trace>
  <inkml:trace contextRef="#ctx0" brushRef="#br0" timeOffset="99813.226">28675 16369 415 0,'0'-6'12'16,"0"1"0"-16,3 2-10 16,4 0-3-16,-1 3 2 15,3 0-1-15,3 0 0 0,0 8-1 16,2 6 0-16,-1 2 1 15,2 4 2-15,0 4 1 16,3 2 0-16,2 1 0 16,-1-1-3-16,3-1 1 15,1-4 1-15,1-1-2 0,-2-4 2 16,0-4-2-16,-2-2 1 16,-2-7 0-16,-3-3-3 15,-1 0 2-15,-1-14 3 16,-5-6 1-16,1-7-4 15,-7-1-33-15,-2-4-76 16</inkml:trace>
  <inkml:trace contextRef="#ctx0" brushRef="#br0" timeOffset="100000.7188">28702 16606 456 0,'14'0'16'16,"2"-18"-8"-16,11 0-6 15,6-5 1-15,6-2-3 0,3-2-7 16,-6 1-77-16,-4-1-56 16</inkml:trace>
  <inkml:trace contextRef="#ctx0" brushRef="#br0" timeOffset="100235.0616">29162 16148 463 0,'3'4'16'0,"4"-1"-17"15,8 5-1-15,1 7 0 0,5 1 4 16,6 5-4-16,0-2 4 15,1 5-2-15,-4-2-2 16,-2-2 1-16,0-3 2 16,-3 0-3-16,-3-2-6 0,0-4-27 15,-5-4-39-15,-7-5-97 16</inkml:trace>
  <inkml:trace contextRef="#ctx0" brushRef="#br0" timeOffset="100406.9415">29216 16430 495 0,'-4'0'14'0,"4"-11"-5"16,7-6-18-16,12-2 9 16,8-8-13-16,4-7-12 15,3 0-22-15,-4-4-46 0,-1-6-93 16</inkml:trace>
  <inkml:trace contextRef="#ctx0" brushRef="#br0" timeOffset="100578.8061">29555 15898 371 0,'2'-2'55'0,"0"2"-12"16,8 0-33-16,0 2-10 15,7 11 2-15,5 2 0 16,3 9-1-16,3 2-1 0,1 3 0 15,-2 7-13-15,-2-1-36 16,-3-3-29-16,-8-6-105 16</inkml:trace>
  <inkml:trace contextRef="#ctx0" brushRef="#br0" timeOffset="101078.7527">28466 17316 421 0,'24'-8'-3'0,"1"-9"-4"16,6-2-7-16,3-3 7 16,3-1 2-16,2-6 4 0,3-1 1 15,8-8 1-15,2-1 0 16,6-7 1-16,1-2 2 15,8-2 1-15,-1-4 0 16,-2 1-2-16,4 1 0 0,-6 2-2 16,-2 0 2-16,-5 4 0 15,-6 6 7-15,-5 7-3 16,-7 4-2-16,-11 8-3 16,-4 4-4-16,-7 9-16 15,-10 2-5-15,-5 5 4 0,0 1-14 16,-8 0 1-16,-6 10-10 15,-6 5-4-15,-4 6 1 16,-7-2-21-16</inkml:trace>
  <inkml:trace contextRef="#ctx0" brushRef="#br0" timeOffset="101422.4803">28542 17322 216 0,'-3'3'5'15,"-16"9"-3"-15,18-8-1 16,1-4-7-16,3 0-7 16,14-4 45-16,0-8 2 15,8-2-12-15,6-6 5 0,6-5-4 16,5-1-5-16,8-9-4 15,8-3-2-15,3-6 0 16,1-2 3-16,8-4 0 16,-1 2-3-16,-2 0-5 15,-1 5-2-15,-5 7 2 16,-5 4-3-16,-8 5-4 0,-6 6 0 16,-7 5 0-16,-6 1-6 15,-5 7-21-15,-9 0-14 16,-6 2-22-16,-5 0-75 15</inkml:trace>
  <inkml:trace contextRef="#ctx0" brushRef="#br0" timeOffset="103078.6064">30176 15126 48 0,'-3'0'136'15,"1"0"-84"-15,0-2-29 16,0-2 13-16,0 0-1 16,2 1-2-16,0 1-17 15,-2 2 1-15,2-2-7 0,0 2-9 16,0 0-1-16,0 2-3 16,0 7 2-16,0 7 0 15,-5 9 1-15,-4 5 0 16,-3 10 2-16,-3 0-1 15,-7 7-2-15,3 1 0 0,1-3-4 16,-1-6 3-16,4-3-2 16,3-7 2-16,0-10 1 15,3-6 1-15,1-6 0 16,-4-6 1-16,0-1 2 16,0-3-2-16,-3-10 1 15,1-1 5-15,-2-4 0 0,3-1 5 16,2-1 2-16,2 1-3 15,4-1-7-15,2 6 0 16,1-1-4-16,2 4 3 16,0 3-4-16,0 2 1 15,2 3 1-15,8-1 0 0,2 4-1 16,5 0 0-16,5 0 0 16,-1 7 0-16,6 6-1 15,3-1 1-15,1 3 0 16,3-1-5-16,-2-2-34 15,3-3-19-15,-3-5-55 16,-3-4-74-16</inkml:trace>
  <inkml:trace contextRef="#ctx0" brushRef="#br0" timeOffset="103484.829">30680 15465 71 0,'-15'-16'332'15,"-4"-6"-304"-15,-2-6 1 0,-2-3-12 16,-4-4 13-16,0-7-11 16,-4-2-7-16,-6-4-6 15,1-4 1-15,-4 3 4 16,2 3 6-16,1 3 7 16,8 8-4-16,4 5-8 0,6-1-6 15,7 6-3-15,5 1-3 16,6 0-3-16,1 0 1 15,1 6-8-15,10 2-3 16,5 0-11-16,2 8-12 16,2 5-11-16,0 3-16 0,-4 5-24 15,-4 12-26-15,-3 8 19 16</inkml:trace>
  <inkml:trace contextRef="#ctx0" brushRef="#br0" timeOffset="103656.6905">30322 15098 77 0,'-8'29'88'15,"1"-9"-78"-15,2-6 29 16,3-3 5-16,2-6-2 16,0-1-3-16,2-4-10 15,10 0-8-15,3-7 1 16,4-6-6-16,10-5-7 16,1-5-11-16,1-2 4 0,-1-5-42 15,-1-4-30-15,-5-3-106 16</inkml:trace>
  <inkml:trace contextRef="#ctx0" brushRef="#br0" timeOffset="103922.3145">30663 14675 269 0,'-8'-11'5'15,"1"2"25"-15,0 4 4 0,4-1-8 16,-4 6-13-16,2 0-1 15,0 11-11-15,3 9-2 16,-1 10 0-16,3 7 1 16,0 8 0-16,2 1-1 15,11 4 1-15,2-4-2 16,9 1-2-16,1-10 3 16,6-3-2-16,3-7-1 0,2-7-4 15,5-8 4-15,2-9 1 16,-4-3-32-16,-3-11-114 15</inkml:trace>
  <inkml:trace contextRef="#ctx0" brushRef="#br0" timeOffset="105640.9981">31077 14860 238 0,'0'-6'4'16,"0"0"0"-16,0 3-2 15,0 2-3-15,0-3 2 16,0 3-1-16,0-1 1 0,0 2 0 16,0 0 2-16,0-4-2 15,0 4 6-15,0-1 18 16,0-2-8-16,-1 0 6 16,-1-1 0-16,0 2-4 15,0-2-3-15,-1 3-7 0,3 0 0 16,-2-1-1-16,2-2 2 15,0 3 2-15,0-4-2 16,0 1-2-16,0 3-1 16,0-2-2-16,0 1 0 15,0 2-1-15,0 0-2 0,0 0-1 16,0 0 1-16,2 0-5 16,3 3 0-16,0 9 2 15,4-3 1-15,4 7-1 16,-2-1 1-16,4 2-1 15,-3-2 2-15,3-2-2 16,-5-3 2-16,4 0-2 0,1-6 1 16,-1-1-1-16,1-3-3 15,-2 0 1-15,1-6 4 16,-4-3 2-16,-3 0-2 16,-3 0-13-16,-4-3-50 15,0 3-64-15</inkml:trace>
  <inkml:trace contextRef="#ctx0" brushRef="#br0" timeOffset="105859.7414">31096 14836 20 0,'-22'9'55'0,"0"4"-25"0,5-1-3 16,0-3 6-16,3-1 0 15,4-5 7-15,5 1 12 16,5-4 19-16,0 0-34 15,15-7-29-15,4-8-6 16,10-3 0-16,10-4-3 0,1-3-2 16,0-6-34-16,-1-1-21 15,-2 0-82-15</inkml:trace>
  <inkml:trace contextRef="#ctx0" brushRef="#br0" timeOffset="106265.9539">30919 14858 414 0,'-3'0'4'16,"3"0"3"-16,5 2-20 15,9 7 14-15,6 1-1 0,6 3-11 16,-3 3-31-16,2-4-34 16,0-1-43-16</inkml:trace>
  <inkml:trace contextRef="#ctx0" brushRef="#br0" timeOffset="106594.0599">31379 14877 403 0,'0'6'3'0,"4"-1"-6"15,-1 4-7-15,4 0-4 16,-1 0-22-16,-4-2-63 16,-2-5-72-16</inkml:trace>
  <inkml:trace contextRef="#ctx0" brushRef="#br0" timeOffset="106969.0402">31451 14507 353 0,'-4'-6'83'15,"3"1"-75"-15,1-2 10 16,0 5-6-16,0 2-9 16,6 0-7-16,9 0 4 15,3 2 0-15,2 10 0 16,3 2 0-16,-2 4-2 0,1 4 1 16,0 1 0-16,-3-1 2 15,-1-3-2-15,3-5 2 16,-2-3-2-16,1-5-2 15,2-5-1-15,-2-1 1 16,1 0-1-16,-5-11-47 0,0-6-68 16</inkml:trace>
  <inkml:trace contextRef="#ctx0" brushRef="#br0" timeOffset="107187.7786">31435 14682 389 0,'0'0'54'16,"0"-12"-32"-16,14-3-23 15,8-4 0-15,7-3 3 16,6-6-25-16,5-1-23 15,-3-3-14-15,2-6-67 0</inkml:trace>
  <inkml:trace contextRef="#ctx0" brushRef="#br0" timeOffset="107859.5965">31740 14525 299 0,'-1'-7'54'16,"1"-3"-10"-16,0 2-12 15,1-5-11-15,10 1-18 16,6-3-1-16,3-1 0 16,6 0-4-16,1 2-11 15,0 0-40-15,-4 0-31 0,-4-3-99 16</inkml:trace>
  <inkml:trace contextRef="#ctx0" brushRef="#br0" timeOffset="108093.9617">31931 14207 401 0,'-4'-7'9'16,"1"0"22"-16,3 3-10 16,0 4-9-16,0 0-16 15,5 2 1-15,4 8 5 0,3 5-5 16,1 5-5-16,1 1 0 15,2 0 1-15,4 6-11 16,-2-4-19-16,-1-3-13 16,2-5-48-16,-1-5-29 15</inkml:trace>
  <inkml:trace contextRef="#ctx0" brushRef="#br0" timeOffset="108312.6805">32238 14264 394 0,'1'5'3'16,"-1"2"-4"-16,0 10-2 0,0 4 3 16,0 4 1-16,0 4-11 15,0-1-23-15,0-1-14 16,0-6-2-16,4-5-5 15,-1-5 1-15</inkml:trace>
  <inkml:trace contextRef="#ctx0" brushRef="#br0" timeOffset="108609.5422">32252 14055 379 0,'-6'-8'6'0,"5"-2"6"15,1 2 5-15,0 4-6 16,3 2-11-16,6 2 0 0,0 0 1 16,4 6-1-16,-3 10-2 15,3 0 1-15,-1 3 1 16,2 3 0-16,-1-3 0 15,6 1 0-15,-5-6 0 16,4-3-2-16,-2-4-9 16,2-3-14-16,-4-4-9 0,-1 0-33 15,-6-13-46-15</inkml:trace>
  <inkml:trace contextRef="#ctx0" brushRef="#br0" timeOffset="108797.0214">32253 14166 182 0,'-1'0'158'0,"1"0"-111"0,1-3-24 16,12-8-21-16,7-2-2 15,0-1 0-15,3-4-30 16,3 2-32-16,-7-6-82 15</inkml:trace>
  <inkml:trace contextRef="#ctx0" brushRef="#br0" timeOffset="109015.7628">32464 14009 464 0,'0'0'16'0,"0"-6"1"16,5 0-19-16,8-4-3 15,1 3-5-15,1 0-17 0,-3-2-20 16,-3-2-29-16,-3 5-16 16,-3-5 16-16,-1-3-18 15</inkml:trace>
  <inkml:trace contextRef="#ctx0" brushRef="#br0" timeOffset="109250.124">32550 13843 143 0,'2'-7'24'0,"1"1"35"16,2 1-17-16,5 2-17 15,1 3-12-15,-1 0 4 16,1 0-10-16,2 1-5 16,-3 12 0-16,0-1 2 0,-5 6-1 15,-3 2 2-15,-1 3 5 16,1-2 2-16,-2-3-4 15,2 2-4-15,5-4-3 16,-2-3-1-16,6-7-1 16,5 0 0-16,2-4 2 0,6-2-3 15,-3 0 3-15,1-9-57 16,1-7-144-16</inkml:trace>
  <inkml:trace contextRef="#ctx0" brushRef="#br0" timeOffset="109390.7289">32874 13916 412 0,'0'0'25'0,"0"0"11"15,0 0-24-15,0 0-11 16,0 0-27-16,0 0-59 16,0-1-21-16,0-9-144 0</inkml:trace>
  <inkml:trace contextRef="#ctx0" brushRef="#br0" timeOffset="109671.9763">32891 13697 326 0,'0'0'9'0,"0"-2"9"15,0 2-14-15,7 0-6 16,3 7 5-16,0 4-1 16,4 3-1-16,-1 2 1 15,3 0-2-15,-1 0 1 16,0-1-1-16,6-2 1 16,-4-1-1-16,5-4 1 0,0 1-2 15,-1-5 1-15,-3-2 0 16,-2-2-48-16,-5 0-87 15</inkml:trace>
  <inkml:trace contextRef="#ctx0" brushRef="#br0" timeOffset="109890.6928">32874 13790 273 0,'0'0'75'16,"0"0"-26"-16,5-4-35 15,7-3-14-15,5-2 0 16,2-2 0-16,6-1-18 0,-1-2-32 16,-2-3-37-16,0-2-17 15</inkml:trace>
  <inkml:trace contextRef="#ctx0" brushRef="#br0" timeOffset="110765.6394">33069 13702 371 0,'7'0'43'0,"2"-7"-13"0,4-2-19 16,4 0-9-16,2 0-1 15,1-1-4-15,-3 0-19 16,-5-2-42-16,0-1-23 16,-7-4-2-16,-3-1 45 15,-1-2 38-15,-1-1 8 0,0-2 4 16,0 0 8-16,-5-1-4 16,0 5 2-16,-2-1 22 15,3 4 42-15,0 3-31 16,1 6-11-16,3 2-13 15,0 4-3-15,0 1-8 0,3 0-12 16,5 6 2-16,6 10 1 16,-4 2-2-16,7 5 1 15,-3 1 2-15,4 2-2 16,-2 1 0-16,1-2 0 16,-1-2 0-16,-5-3 0 15,-1-4 0-15,-3-6 0 0,-1-2 0 16,-4-5 0-16,0-3 0 15,-2 0 1-15,0-5 3 16,0-8-4-16,1-2 1 16,-1-5-2-16,4-3 2 15,-1-4-1-15,1 0 0 0,-1 0 0 16,-1 4 0-16,2 2 0 16,-3 5 0-16,-1 4 1 15,0 6-1-15,0 4 0 16,0 2 1-16,-3 4-3 15,-2 7 2-15,1 6 0 0,1 5 0 16,3-3-1-16,0 4 2 16,1-3-2-16,10-2 0 15,2-2 1-15,9-5-20 16,-3-6-30-16,-1-5-63 16,-2-2-129-16</inkml:trace>
  <inkml:trace contextRef="#ctx0" brushRef="#br0" timeOffset="111046.8674">33128 13128 420 0,'-18'-25'-17'0,"8"0"34"15,10 7 1-15,3 2-8 16,17 5-9-16,11 5-2 0,10 4 1 15,7 2 1-15,9 8-1 16,-3 14-1-16,4 6 0 16,-6 15 1-16,-6 7-1 15,-6 13 0-15,-10 7 1 16,-3 11 0-16,-3 3 2 16,1 1-1-16,-3-4-15 0,-5-8-26 15,-6-11-57-15,-5-14-139 16</inkml:trace>
  <inkml:trace contextRef="#ctx0" brushRef="#br0" timeOffset="113437.3261">28985 17017 366 0,'-10'0'7'15,"-2"0"26"-15,6-2-18 16,0-2-7-16,3 2-6 0,-1 1-1 16,3-2 0-16,1 0-3 15,0-2-2-15,0-2 2 16,3-4-2-16,9-1 6 16,7-5-4-16,2-2 7 15,6-3-7-15,1-1 0 16,6-2 4-16,3-5-3 15,1-2 0-15,3 1 5 0,0-4-3 16,2-1 3-16,0 0 1 16,1 2 1-16,0 4-1 15,0 0-4-15,-3 5-2 16,-2 3 0-16,-3 3-14 0,-1 2-11 16,-9 5-9-16,-4 5 10 15,-9 4-17-15,-3 3 15 16,-6 0-23-16,-4 1 4 15,0 8-9-15</inkml:trace>
  <inkml:trace contextRef="#ctx0" brushRef="#br0" timeOffset="113796.6627">29061 17055 175 0,'16'-14'117'16,"6"-5"-111"-16,5-10-4 15,10-5 2-15,8-5 8 16,5-8 17-16,6-1-5 0,2 0-6 16,5 2-3-16,-4 5-9 15,-1 2-4-15,-4 7-1 16,-1 5-2-16,-4 2-1 16,-7 3-18-16,-2 4-4 0,-6 3-20 15,-6-2-52-15,-4 3-29 16</inkml:trace>
  <inkml:trace contextRef="#ctx0" brushRef="#br0" timeOffset="114437.2563">29023 16870 232 0,'15'-13'12'0,"5"-6"9"16,2-2 0-16,11-3-2 15,1 1 0-15,4-2-15 16,0 7-2-16,-4 2-26 0,-6 4-40 15,-2 3-38-15</inkml:trace>
  <inkml:trace contextRef="#ctx0" brushRef="#br0" timeOffset="115515.3111">30555 15707 190 0,'-4'0'24'16,"1"0"21"-16,1 0-2 15,2 0-12-15,0 0-7 16,2-2-13-16,10-4 1 16,6-4 4-16,6-2-3 0,3-3-6 15,5-2-2-15,4-1-4 16,2 0 0-16,-3 0-1 15,-1 2 0-15,0 0 0 16,-7 6 0-16,-7 0 0 16,-6 5 0-16,0 3-1 15,-8 1 1-15,-2 1 0 0,1 0-3 16,0 0-8-16,0 0-16 16,-2 0-29-16,4-2-108 15</inkml:trace>
  <inkml:trace contextRef="#ctx0" brushRef="#br0" timeOffset="117015.3146">31245 15193 124 0,'0'0'8'16,"0"-4"8"-16,0 3-8 0,0 1-7 16,0-2 1-16,0 0-8 15,0 2-5-15,0 0-2 16,-3 0 13-16,1-1 1 16,2 1 1-16,-1 0 3 15,1 0-4-15,0 0-1 16,0 0-1-16,0 0 6 0,0 0 2 15,0 0 3-15,0 0 7 16,0 0 1-16,-2 0 1 16,0 0-4-16,0 0-6 15,-1 0-1-15,1 0 3 0,1 1-2 16,-1-1-2-16,0 2-4 16,0-2 1-16,1 2 4 15,1-2 6-15,-4 0 5 16,4 0 5-16,-2 0 0 15,0 1-14-15,2-1-7 0,-2 2-3 16,-2 0 1-16,3 0-1 16,-3 0 0-16,2-2 2 15,-1 2-2-15,1 0 0 16,1-2 2-16,-1 0-1 16,2 0 8-16,-2 0 2 0,2 0-2 15,0 0-1-15,0 0-2 16,0 0-4-16,0 0-2 15,0 0 0-15,0 0 1 16,0 0-3-16,0 0 2 16,5 0 1-16,2-4 5 15,6-4-4-15,1 0 4 0,3-5-2 16,2 1 1-16,1-3-1 16,2 3-1-16,-3-1-1 15,1 1 0-15,-2-1 3 16,-5 5 3-16,-3-1-1 15,-1 4-1-15,-1-1 1 16,-6 4-2-16,-1 0 1 0,1 2-5 16,-2 0 2-16,0 0-6 15,0 0 1-15,2 0-27 16,0 0-9-16,-1 2-20 16,1-2-81-16,0 0-32 15</inkml:trace>
  <inkml:trace contextRef="#ctx0" brushRef="#br0" timeOffset="118015.2451">31643 14992 246 0,'0'0'44'15,"0"0"-10"-15,0-4-25 16,9-3 1-16,3 0-3 0,5-2-2 16,2 0-1-16,1 0 0 15,6-5 3-15,-3 3 2 16,8-1 8-16,-3-3-2 16,7-1-2-16,0 1-3 15,1-5 1-15,-2 2 0 16,-3 4-4-16,-3-3-1 0,-6 8-2 15,-6-3-1-15,-5 7-2 16,-4 1 0-16,-3 4-1 16,-3 0 1-16,1 0-1 15,-2 0-2-15,4 0-13 16,-3 0-13-16,-1 0-14 0,0 1-20 16,0-1-74-16</inkml:trace>
  <inkml:trace contextRef="#ctx0" brushRef="#br0" timeOffset="118733.9376">32421 14539 155 0,'-4'0'45'0,"4"0"1"15,0-2-7-15,0-2-24 0,6-1-4 16,4 0-3-16,7-3-9 16,2 1 4-16,3-1 2 15,3-1-1-15,-1-4-2 16,3 3 1-16,0-5 6 16,4 3 0-16,-4-3-1 0,2-1 1 15,-2 2-1 1,-4 1 0-16,1 1-1 0,-5 4-1 15,-2-2-2-15,-3 5-3 16,-3 1-1-16,-2 3 0 16,-2 1-6-16,0 0-21 15,1 0-34-15,-8-4-92 0</inkml:trace>
  <inkml:trace contextRef="#ctx0" brushRef="#br0" timeOffset="119327.6419">33137 14171 211 0,'29'-14'4'16,"0"-2"0"-16,3-2 8 16,2 2 12-16,-2 0 3 0,-1 2 5 15,-1-4-13-15,-6 7-2 16,1-1-1-16,-4 1-1 16,-1 2-2-16,-6 2-5 15,3 0-4-15,1 2-3 16,-6-1-1-16,2 2 0 0,1 3 0 15,-3-1-11-15,0 0-16 16,-5 0-51-16,-6-3-71 16</inkml:trace>
  <inkml:trace contextRef="#ctx0" brushRef="#br0" timeOffset="121936.8369">28951 17108 286 0,'-14'9'95'0,"-2"-4"-107"16,2 0-34-16,4 2-6 15,5-1 30-15,1 1 17 16,3-6 5-16,1-1 0 16,0 0 7-16,7 0 17 0,8-8 0 15,4-5-6-15,4-5-10 16,10-7-3-16,6-5-1 16,6-6 1-16,11-7 1 15,9-3 6-15,4-4-1 16,11-5-7-16,5-2 0 0,7-3-2 15,3-2-1-15,4 1 1 16,2 1-2-16,-1-4 0 16,-1 1 3-16,0 3 0 15,-2 1 2-15,-9 4-1 16,-4 4-4-16,-8 7 1 16,-7 7-1-16,-11 4-1 0,-9 8 1 15,-10 4-7-15,-3 5-6 16,-9 1-17-16,-3 6-21 15,-9-4-61-15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7:40:54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23947 10483 511 0,'-18'-3'5'0,"1"-2"0"16,7 2-6-16,3-1 2 15,5 4 0-15,0 0-5 0,2 0 1 16,0 0-7-16,9 0 4 15,8 4 8-15,5 7-1 16,9 2 0-16,7 6 0 16,7 2-2-16,4 0 2 15,4 2-2-15,1-1 2 16,0-2-4-16,0-2 2 0,-6-6 0 16,-3 3-2-16,-7-7 0 15,-4 3-2-15,-9-1-25 16,-9-6-12-16,-5-2-38 15,-9-2-53-15</inkml:trace>
  <inkml:trace contextRef="#ctx0" brushRef="#br0" timeOffset="312.4861">24141 10258 452 0,'-13'-7'5'0,"2"2"8"15,4 1-5-15,2 4 1 0,2 0-9 16,1 11-2-16,-1 10-1 16,1 10 2-16,2 13 1 15,0 15 0-15,0 12-1 16,2 7 1-16,4 11 0 15,1-6 1-15,0-1 0 0,2-14-1 16,-1-11-3 0,2-17-24-16,1-9-13 0,0-17-17 15,-2-12-19-15,-2-2-36 16,0-20-52-16</inkml:trace>
  <inkml:trace contextRef="#ctx0" brushRef="#br0" timeOffset="640.5792">24506 10449 403 0,'5'-2'22'0,"-2"-2"-16"16,2 4-7-16,1 0 3 15,3 0 3-15,5 11 1 0,1 3 2 16,4 8 0-16,3 5-2 16,0 6-6-16,-1 5 3 15,4-2-3-15,-3-3 4 16,2-1-3-16,-4-5 0 16,2-4 1-16,0-5-2 0,-3-5 0 15,1-4-2-15,0-8 2 16,-2-1 2-16,2-6-1 15,-1-14 0-15,3-4-17 16,-4-6-37-16,-2-6-78 16</inkml:trace>
  <inkml:trace contextRef="#ctx0" brushRef="#br0" timeOffset="859.322">24604 10729 561 0,'0'0'-2'0,"11"-25"-15"0,14-9-23 15,14-12 14-15,8-10-58 16,7-12-51-16,-4-7-109 15</inkml:trace>
  <inkml:trace contextRef="#ctx0" brushRef="#br0" timeOffset="1953.0036">25705 9110 319 0,'0'-6'5'16,"0"-3"2"-16,0 3 8 16,-2 1 5-16,2 0-2 15,-1 0 1-15,1 1-2 16,-5 1-4-16,5 0-2 16,-2 3-4-16,-3 0-6 15,-3 10-5-15,-7 11 8 0,-8 8-1 16,-9 11-1-16,-12 15-6 15,-12 8-1-15,-5 8-1 16,-7 4 5-16,-3 2 2 16,-5-2 0-16,2-5 0 15,6-5 3-15,2-2 5 16,5-9 0-16,7-6 1 0,8-7-3 16,7-7-2-16,7-10 2 15,7-4 0-15,4-7 2 16,6-4-1-16,6-4 1 15,2-3-2-15,4-1 3 16,0-1 3-16,1 0-5 0,2 0-4 16,-1 0-5-16,-1 0 2 15,2-3-19-15,0-4-9 16,0-6-10-16,0-1-15 16,0-5-16-16,8-5-54 0,-5-1-36 15</inkml:trace>
  <inkml:trace contextRef="#ctx0" brushRef="#br0" timeOffset="2359.2199">24713 9794 156 0,'-5'-14'70'15,"-2"-1"-34"-15,5-2-6 16,-1 1 6-16,1-1-10 0,2 3-2 16,0 2 0-16,0 3-8 15,0 0-5-15,0 3-3 16,0 1-2-16,0 2-3 15,0 1-2-15,0 2 0 0,0 0-2 16,0 0-1-16,0 0 1 16,0 0 0-16,2 5-2 15,-2 6 0-15,0 7 3 16,0 5-1-16,-2 9 7 0,-5 7-1 16,-3 6 0-16,3 1 2 15,-1 1-3-15,1-3-3 16,-1-3 1-16,4-5-1 15,1-7-1-15,-1-4 2 16,4-4-2-16,0-5 0 16,0-3 0-16,0-4 1 0,6-3-1 15,8-2 2-15,4-4 12 16,12 0 12-16,10-4 0 16,10-10-19-16,8-4-2 15,6-3-4-15,8-1-3 16,-5-4-60-16,-6-3-40 15,-13 1-176-15</inkml:trace>
  <inkml:trace contextRef="#ctx0" brushRef="#br0" timeOffset="2921.6681">26143 8553 473 0,'-13'-6'-7'0,"2"-8"13"16,4 7 5-16,2 0 1 0,5 3-5 15,0 0-5-15,0 4-2 16,4 0-2-16,10 0 0 16,8 0 2-16,8 0 1 15,8 6 2-15,5 1-1 16,3-2-1-16,5 1-1 0,-3-1 0 15,-4 1 0-15,-7-3-10 16,-6 1-31-16,-6-3-14 16,-11-1-16-16,-9 0-69 15,-5 0-21-15</inkml:trace>
  <inkml:trace contextRef="#ctx0" brushRef="#br0" timeOffset="3156.0233">26350 8353 314 0,'-15'-9'14'0,"3"0"32"16,2 3-23-16,3 3-2 15,4 1-16-15,-1 2-2 16,2 0 0-16,2 5-5 16,0 15-2-16,0 5 4 0,0 15 0 15,0 7 2-15,0 9-1 16,4 3 2-16,1 0-2 15,4-6 0-15,4-4-1 16,4-11-19-16,3-11-46 16,2-14-84-16</inkml:trace>
  <inkml:trace contextRef="#ctx0" brushRef="#br0" timeOffset="3577.8685">26825 8226 485 0,'11'-7'5'0,"-11"0"-3"0,0 2 1 15,3 2-1-15,0 3-2 16,0 0-2-16,3 0 2 16,1 0 0-16,3 11-3 0,0 0 1 15,2 5 0-15,1 0 0 16,-1 5 2-16,-1-1 0 16,0 3 2-16,1 2-1 15,-1 0-2-15,0 2-2 16,1 0 2-16,0 0 3 0,0-3 0 15,0-4-1-15,3-6 0 16,-1 1-1-16,2-6 1 16,-2-4-1-16,-2-1 1 15,-4-2-2-15,-1-2-25 16,0 0-26-16,-3-6-31 16,0-8-84-16</inkml:trace>
  <inkml:trace contextRef="#ctx0" brushRef="#br0" timeOffset="3921.5932">26851 8547 387 0,'-9'0'9'0,"-1"0"28"15,7 0-10-15,3-5-7 16,0-2-17-16,13-6-13 16,8-1-10-16,2-7-18 0,6-8-54 15,0-2-127-15</inkml:trace>
  <inkml:trace contextRef="#ctx0" brushRef="#br0" timeOffset="4202.8235">27210 8279 451 0,'-6'3'41'0,"4"-3"-14"0,2 0-9 16,0-3-7-16,4-2-11 15,9-4-3-15,6-5 2 16,4-2-31-16,6 0-24 16,0-7-30-16,-2-4-102 15</inkml:trace>
  <inkml:trace contextRef="#ctx0" brushRef="#br0" timeOffset="4452.8151">27536 7863 419 0,'-8'-9'8'0,"1"0"1"15,0-3 10-15,2 7 4 16,2 1 1-16,1 0-1 15,0 4-2-15,2 0-5 16,0 0-20-16,7 12-4 0,6 9 8 16,10 9 1-16,2 12 1 15,6 7-2-15,5-2-9 16,2-1-57-16,-1-9-36 16,-2-8-120-16</inkml:trace>
  <inkml:trace contextRef="#ctx0" brushRef="#br0" timeOffset="4921.5212">26818 8553 261 0,'-1'0'23'0,"-1"0"26"16,2-2-19-16,0-3-2 15,2-3-11-15,8-1-10 16,7-3-1-16,7-1-3 15,3-4 0-15,5-1-1 0,5-5-23 16,2-1-27-16,-3-1-6 16,0-1-9-16,-9 1-5 15,-2-4-88-15</inkml:trace>
  <inkml:trace contextRef="#ctx0" brushRef="#br0" timeOffset="5234.0242">26852 8192 315 0,'-5'0'10'16,"2"2"12"-16,3-2-16 15,0 5-6-15,3 4-7 0,8 4 12 16,5 6 5-16,0 8-3 16,6 5-3-16,-3 9-2 15,1 0-3-15,-2 5 2 16,-4-2 0-16,1-5-1 0,-3-7 1 16,7-5-1-16,3-9-5 15,7-12-25-15,7-6 8 16,6-8-33-16,2-16-91 15</inkml:trace>
  <inkml:trace contextRef="#ctx0" brushRef="#br0" timeOffset="6515.1585">25756 11465 325 0,'34'22'-58'0,"-6"-13"53"16,-5-8 5-16,-3-1 20 0,-8 0 8 15,-5-3 13-15,-7-6 1 16,-5-4-13-16,-10-2-17 15,-11-5-5-15,-4-5-1 16,-10-6 3-16,-5-4 1 16,-6-4 4-16,-4-3 2 0,-2 0 3 15,-1-5 4-15,4 2-11 16,0 3 4-16,11-4-4 16,8 2-4-16,9 2-5 15,11-1-3-15,7 0-2 16,8 4 3-16,8 4-10 15,7 4-33-15,5 8-30 0,-2 9-35 16,-7 11-105-16</inkml:trace>
  <inkml:trace contextRef="#ctx0" brushRef="#br0" timeOffset="6827.643">25388 11487 354 0,'15'-28'25'15,"-1"-12"-27"-15,6-1-2 16,6-4 6-16,-3 4 0 16,0 4-5-16,-3 7-10 15,-5 6-8-15,0 6 13 16,-6 6 10-16,1 3 0 15,-5 4 6-15,0-1 11 0,2 3-6 16,2-1 0-16,0 1-6 16,4 1-5-16,-3 2 1 15,8 0-2-15,-1 0 0 16,0 5-1-16,-3 2-45 0,-7-5-102 16</inkml:trace>
  <inkml:trace contextRef="#ctx0" brushRef="#br0" timeOffset="6983.8738">25547 11005 358 0,'-9'-4'94'15,"-2"-1"-96"-15,4 0-22 16,5 1-37-16,2-1-26 0,0-4-64 15</inkml:trace>
  <inkml:trace contextRef="#ctx0" brushRef="#br0" timeOffset="7296.3614">25764 10969 264 0,'18'9'-16'0,"-3"2"13"0,-1 1 5 16,1-1 5-16,-5-2-4 15,-1-4 0-15,-6 1 2 16,-3-4 8-16,0-2 29 16,-2 0-2-16,-10 0-21 15,2 0-12-15,-7-4 3 0,2-3-3 16,1-2-3-16,0-6-4 15,3 0-2-15,4-5-4 16,4-1-27-16,3-3-13 16,1 1-28-16,10-2-7 15,2 3-1-15</inkml:trace>
  <inkml:trace contextRef="#ctx0" brushRef="#br0" timeOffset="7546.334">25888 10711 182 0,'4'-6'52'15,"-4"3"5"-15,0 3-16 16,0 0-28-16,-4 3-10 0,-4 6-2 16,3 6 6-16,0 2-3 15,3-1-4-15,2 4 1 16,0-2-2-16,9-4 0 16,9 1-1-16,6-5 0 0,2-3-3 15,3-1 10 1,1-4-5-16,3-2 4 0,-5 0-4 15,-2 0-5-15,-10 0 6 16,-4 0-5-16,-8 7-8 16,-4 3-22-16,-11 5-25 15,-9 1-9-15,-3 0-31 0</inkml:trace>
  <inkml:trace contextRef="#ctx0" brushRef="#br0" timeOffset="7780.6909">25965 10611 286 0,'2'-23'3'15,"-2"5"21"-15,0 2-7 16,1 5 6-16,9 6-12 16,-1-1-4-16,1 6-5 0,7 0-1 15,0 4-2-15,7 7 1 16,-2 3 0-16,0 4 1 15,2 3-1-15,0 1-1 16,-4 2-9-16,-3-3-39 16,-6-4-39-16,-4-2-42 0</inkml:trace>
  <inkml:trace contextRef="#ctx0" brushRef="#br0" timeOffset="7936.9291">26153 10708 378 0,'15'-15'-12'0,"1"-8"3"15,8-5-48-15,1-7-1 16,0 2-72-16</inkml:trace>
  <inkml:trace contextRef="#ctx0" brushRef="#br0" timeOffset="8593.1434">26396 10388 34 0,'-7'11'326'0,"0"1"-326"15,4 1-2-15,3 1-5 0,0 2 1 16,7-2 4-16,5-2-2 16,4-2 3-16,2-7-1 15,4-3 2-15,3 0 0 16,-1-5-6-16,-2-11-15 16,0-2-1-16,-5-1 7 0,-5-3 16 15,-5 2 4-15,-7 2 0 16,0 3 1-16,-7 4 20 15,-8 2 14-15,-3 2-22 16,0 5 5-16,-1 0-6 16,1 1-4-16,4 1-7 0,-1-2 0 15,6 0-5-15,2 0 0 16,4-2-2-16,0-1 1 16,3-3-2-16,0-1-2 15,0-6 2-15,4-1 0 16,5-3-1-16,5-1 2 0,1-5 0 15,6 2 2-15,1 1-2 16,5 4 2-16,3 4 0 16,2 5-2-16,1 9 0 15,-1 0-1-15,-3 6 1 0,-2 8-7 16,-7 0-15-16,-4 0 9 16,-5-4-4-16,-4-2 0 15,-7-1 12-15,0-3-7 16,-5-4 42-16,-8 0 5 15,-3 0-15-15,-4-2 1 16,-2-9 0-16,1-1 0 16,3-6-11-16,-2-2-7 0,4-1 0 15,3-4-4-15,6 2-10 16,0-2-14-16,5 2-18 16,2 1-20-16,0 3-42 15,0 3-55-15</inkml:trace>
  <inkml:trace contextRef="#ctx0" brushRef="#br0" timeOffset="9452.4463">26749 9807 170 0,'3'-8'21'0,"-1"-1"17"0,-2 8-9 16,0 1 0-16,-2 0-19 15,-6 5-3-15,1 6-2 16,0 3 2-16,2 4-3 15,1 2 0-15,4 1-1 0,0 4-3 16,6-4 1-16,6 0-2 16,1-3 0-16,3-5-2 15,4-8-4-15,-3-5 6 16,0 0-4-16,0-5 4 16,-5-9 8-16,-4-6-4 15,-3 1 1-15,-5-5-3 16,0-2 1-16,-3-3-2 0,-9 0 4 15,-5-3-1-15,-4 4 4 16,-1-2 6-16,1 3-1 16,-3 1-4-16,5 5 3 15,-3 5 1-15,6 2-1 0,2 6-3 16,3 0-3-16,1 3-3 16,7 3-1-16,-1 2-1 15,4 0-1-15,0 3-3 16,7 9 1-16,7 3 3 15,1 5-1-15,4 3 1 0,2 2 0 16,4 0-2-16,2-2-1 16,0-5 0-16,3-2 0 15,1-7-3-15,0-6 5 16,1-3-4-16,0 0 6 16,-1-7-5-16,-4-5 4 15,1-6-1-15,-2-5 0 0,-4 0 1 16,-7-1-1-16,-4-1 1 15,-5 0 0-15,-6 0 1 16,0 2 0-16,-10 1 0 16,-2 3 3-16,2 3 12 0,-2 4 0 15,4 4 0-15,-1 5-9 16,4 3-3-16,2 0-4 16,1 2 2-16,2 10-3 15,0 2-1-15,8 4 2 16,1-1-2-16,3-2 1 15,5-2-3-15,-2-6-3 16,4-3-3-16,1-4 7 0,-3-6 2 16,0-6 2-16,-3-5-1 15,-1-2 0-15,-6-1 0 16,-2 0 0-16,-5-4 1 16,0 3 0-16,-7 1 0 15,-6 0-2-15,1-1 10 0,-3 7 0 16,3-1 1-16,1 5 4 15,1 3-2-15,5-1-3 16,0 5-4-16,3 1 7 16,2 2-4-16,0 0-15 0,2 0 1 15,10 0 5-15,7 0 2 16,6-4-1-16,7-1 2 16,2-8-35-16,0-3-63 15</inkml:trace>
  <inkml:trace contextRef="#ctx0" brushRef="#br0" timeOffset="10202.4012">25292 13352 385 0,'0'-18'59'0,"-2"3"-58"16,-2 0 1-16,4 0-1 16,2 0 0-16,5 1 0 0,8-2 4 15,-1 1-1-15,4 0-1 16,6-2 0-16,3 3-3 15,9 0 1-15,5 2-1 0,1 1 1 16,11 0 0-16,1 6 1 16,3-3-2-16,-1 5 0 15,1-1 1-15,-5 1-8 16,-1-1-17-16,-10 1-19 16,-11-2-9-16,-10-1-69 15,-13 1-100-15</inkml:trace>
  <inkml:trace contextRef="#ctx0" brushRef="#br0" timeOffset="10436.7524">25653 12908 480 0,'-17'9'12'16,"3"2"-9"-16,4 7-8 15,2 9 3-15,4 10 0 0,3 10 1 16,1 6 0-16,0 8 1 16,0 1 0-16,7 1-5 15,2-7-36-15,0-7-29 16,0-14-57-16</inkml:trace>
  <inkml:trace contextRef="#ctx0" brushRef="#br0" timeOffset="10749.2399">26111 12955 288 0,'15'-5'123'15,"-3"1"-123"-15,-3 2-2 16,3 2 2-16,4 0-1 0,3 11 1 15,-4 3 3-15,9 6 2 16,-3 1-3-16,2 8 0 16,1-1 0-16,-2 1 1 15,-1-3 1-15,2 2-4 16,-3-9 0-16,-1-3 1 16,0-4-2-16,1-6 1 15,-1-6-11-15,-2-2-4 0,0-14-6 16,-6-5-31-16,-4-6-94 15</inkml:trace>
  <inkml:trace contextRef="#ctx0" brushRef="#br0" timeOffset="10952.3378">26267 13280 420 0,'0'0'60'0,"2"-4"-43"16,13-18-21-16,9-8 4 15,5-11 3-15,13-7-13 16,0-5-28-16,1-7-32 0,-3 3-106 16</inkml:trace>
  <inkml:trace contextRef="#ctx0" brushRef="#br0" timeOffset="11452.3282">27423 11481 443 0,'0'-3'-4'15,"-9"-8"6"-15,2 8-1 16,-2 3-1-16,-2 0 0 0,-3 8-3 16,-8 17 3-16,-5 11-2 15,-10 14-4-15,-8 16-4 16,-9 11 8-16,-10 7 1 16,-9 9 3-16,-2-3-2 15,-1 0 2-15,1-9 3 0,5-9 18 16,8-8-2-16,6-10 0 15,7-10-8-15,8-8-3 16,9-11-5-16,8-4-3 16,5-7-1-16,4-3 1 15,5-5-1-15,3-1-1 0,-1-4-16 16,6 1-18-16,-1-2-16 16,3 0-16-16,-2-8-93 15</inkml:trace>
  <inkml:trace contextRef="#ctx0" brushRef="#br0" timeOffset="11811.689">26443 12136 391 0,'0'-3'3'15,"0"-1"9"-15,0 4-2 16,-2 0-4-16,2 0-9 16,-4 12 0-16,0 7 3 15,-4 3 2-15,1 11-5 0,-5 2 2 16,4 6 1-16,1 0 1 16,-2 4-4-16,3-3 2 15,2 3 1-15,4-5 2 16,0-1-1-16,7-7 0 15,5-6 4-15,5-8-2 16,8-7 7-16,8-7 6 0,9-4 4 16,6-7-9-16,7-15-6 15,1-4-5-15,2-7 0 16,-7-2-66-16,-4-5-89 16</inkml:trace>
  <inkml:trace contextRef="#ctx0" brushRef="#br0" timeOffset="12296.0279">27714 10898 481 0,'-8'0'0'16,"1"0"8"-16,7 0-1 15,10 0-20-15,9 2 11 16,13 5 5-16,7 4 0 0,7-3-3 15,3 2-4-15,2-3 2 16,0-2-20-16,-2-4-19 16,-10-1-27-16,-7 0-56 15,-10-5-63-15</inkml:trace>
  <inkml:trace contextRef="#ctx0" brushRef="#br0" timeOffset="12530.3759">27919 10722 465 0,'-16'-6'1'16,"-1"2"1"-16,3 4-1 16,5 0 1-16,0 6-2 15,4 12-1-15,3 7 0 16,2 7 0-16,0 7 1 0,2 5 0 15,7 5 1-15,2-1-1 16,3-3-2-16,2-8-40 16,2-11-64-16,0-11-78 15</inkml:trace>
  <inkml:trace contextRef="#ctx0" brushRef="#br0" timeOffset="12811.6156">28228 10741 450 0,'2'-4'5'0,"5"-1"-2"16,1 5-5-16,4 0-2 16,0 7 4-16,4 4-1 15,6 7 0-15,-1 1 2 16,3 2 0-16,0 1-1 0,2-3 3 15,1-2-2-15,-2-4 0 16,0-6 0-16,1-2-1 16,-2-5 1-16,-4 0 0 15,-2 0-1-15,-4-12-2 16,-3-3-11-16,-5-8-22 16,-6-10-111-16</inkml:trace>
  <inkml:trace contextRef="#ctx0" brushRef="#br0" timeOffset="13045.9699">28342 10900 276 0,'0'2'193'0,"0"-2"-167"15,4-11-29-15,12-7 2 16,6-5 3-16,7-6 0 16,5-3-29-16,2-3-30 15,0-3-28-15,-4 2-69 16</inkml:trace>
  <inkml:trace contextRef="#ctx0" brushRef="#br0" timeOffset="13202.2014">28754 10502 353 0,'4'0'66'16,"1"0"-38"-16,4-5-25 15,4-4-3-15,6-1 5 16,4-7-2-16,4-2-38 16,-5-3-91-16</inkml:trace>
  <inkml:trace contextRef="#ctx0" brushRef="#br0" timeOffset="13405.3235">28944 10071 495 0,'4'-10'2'0,"5"5"5"16,4 4-4-16,2 1 0 15,5 3-1-15,6 13-1 16,1 4 0-16,1 5-1 15,0 2 1-15,3 0 0 0,1 1-18 16,-1-3-25-16,-2-9-50 16,-2-5-55-16</inkml:trace>
  <inkml:trace contextRef="#ctx0" brushRef="#br0" timeOffset="15139.5634">29664 8587 426 0,'24'-15'-6'0,"1"3"6"0,4 5 2 16,3 3-2-16,4 4 0 15,0 0-1-15,3 0 1 16,3 4 0-16,0-1-13 15,2-3-23-15,-1 0-35 16,-2-5-7-16,-7-9-10 0</inkml:trace>
  <inkml:trace contextRef="#ctx0" brushRef="#br0" timeOffset="15342.6739">29976 8389 398 0,'-10'12'4'16,"-2"4"-8"-16,-1 7 3 15,2 9 1-15,1 4 1 16,4 2 0-16,4-3-1 16,2-3-1-16,5-3-28 0,10-10-54 15,1-10-28-15</inkml:trace>
  <inkml:trace contextRef="#ctx0" brushRef="#br0" timeOffset="15655.1514">30278 8299 423 0,'4'-9'0'0,"5"1"13"15,2 3-6-15,4 5-4 16,7 0-1-16,2 5 0 16,5 7-2-16,-2 6 1 15,2 5-1-15,-5 2-1 16,-2 4 1-16,1-1 0 0,-4 1 1 16,-2-4 0-16,1-4 0 15,-4-3-1-15,6-7 0 16,-6-5-1-16,5-4-1 15,-2-2 2-15,1-3-1 16,3-13-5-16,-4-2-17 0,1-7-34 16,-2-5-50-16,-6-3-59 15</inkml:trace>
  <inkml:trace contextRef="#ctx0" brushRef="#br0" timeOffset="15889.5575">30415 8517 240 0,'-11'9'24'0,"7"-8"36"16,4-1-24-16,0 0 14 15,4 0-5-15,11-12-30 16,6-2-16-16,7-6 4 15,11-5-23-15,0-4-29 0,0-2-24 16,1-1-73-16</inkml:trace>
  <inkml:trace contextRef="#ctx0" brushRef="#br0" timeOffset="16061.3831">30799 8208 342 0,'0'0'24'16,"0"0"16"-16,0 0-17 15,0 0-9-15,0-1-12 16,10-2-8-16,9-2 12 16,3 0-2-16,5-6 3 15,3-3-38-15,-2-4-64 16,-4-3-164-16</inkml:trace>
  <inkml:trace contextRef="#ctx0" brushRef="#br0" timeOffset="16373.8494">31002 7866 278 0,'4'-16'142'0,"6"-1"-140"16,7 4 12-16,5 0-7 16,7 4-2-16,2 6-3 15,1 3-3-15,0 0 1 0,-3 8 0 16,-5 13-2-16,-9 7-5 15,-8 3-11-15,-7 10-7 16,0-5 12-16,-12 2 7 16,0-4 5-16,2-12 2 15,-2-2 0-15,7-12 0 16,5-5 0-16,0-3 7 0,17-5 29 16,5-11-4-16,9-6-25 15,11-3-2-15,4-6-5 16,5-1-1-16,-3 2-10 15,0-2-30-15,-8 3-54 0,-12 2-95 16</inkml:trace>
  <inkml:trace contextRef="#ctx0" brushRef="#br0" timeOffset="17373.7769">29623 8774 309 0,'2'-5'4'0,"-2"-3"21"0,0 0-12 16,0 4 7-16,0-2-10 16,-5 3-9-16,-5 1-4 15,-2 2 9-15,-4 0-3 0,-4 0-2 16,-5 7 0-16,-1 4 0 15,-4 3 1-15,-1 4-1 16,-4 4 1-16,-6 3-2 16,-3 1 0-16,-6 8 0 15,-6 2 0-15,-5 7 0 16,-7 5 1-16,-8 9 0 16,-10 4 3-16,-6 9-1 0,-5 2-2 15,-6 6 0-15,1-4-1 16,2 2 1-16,2-3 1 15,4 2 1-15,3-1 2 16,1 1-3-16,0 0 0 16,4 1 0-16,-2 3 0 0,2 1-2 15,1 0 1-15,-3 1 1 16,3-1-2-16,2-2 1 16,2 3-1-16,2-2 0 15,5 0 0-15,4 1 1 0,4-1-1 16,7-1 0-16,1-1 0 15,4-2 0-15,-4-2 0 16,3 6 0-16,0-4 0 16,-3 1 0-16,0 3 0 15,8-3 1-15,5-1-1 16,8-5 7-16,10-5 2 0,5-11-2 16,8-2-3-16,4-4-1 15,9-5-3-15,1-2 0 16,0 0 1-16,0 2 0 15,0 0 0-15,0-2-1 0,1-2 1 16,4-5-1-16,2-5-1 16,0-4 3-16,-2-6-2 15,5 1 2-15,0-4-3 16,-3-2 3-16,2 0 1 16,-1-3-2-16,-3-4-7 15,-2-3-12-15,1-2-10 0,-4-2-16 16,0-2 5-16,0-9-29 15,-2-4-125-15</inkml:trace>
  <inkml:trace contextRef="#ctx0" brushRef="#br0" timeOffset="17701.8782">26186 12202 305 0,'-14'-5'2'0,"-3"1"18"0,7 1-8 16,-1 3 9-16,3-2 8 16,3 0 1-16,2 2-5 15,3 0-2-15,0 0-20 16,1 0-9-16,10 0 10 16,4 11-3-16,0 1-1 0,4 2 2 15,-1 3-3-15,1-2 2 16,0-2-8-16,-2-1 11 15,1-5-4-15,1-1 0 16,-4-2 1-16,4-4-1 16,2 0-7-16,4-17 14 15,7-13 11-15,12-15 0 0,11-13-18 16,6-19-4-16,6-17-95 16,-1-21-280-16</inkml:trace>
  <inkml:trace contextRef="#ctx0" brushRef="#br0" timeOffset="18998.6733">27473 12758 451 0,'-3'-14'-24'0,"-2"-7"23"16,1-1 4-16,1 3-3 16,0-2 0-16,0-1 1 15,-3 6 5-15,-2 2-1 16,-1 5-1-16,-4 3-2 0,-1 6 6 15,-3 0-6-15,0 15-3 16,-5 8 1-16,0 6-1 16,1 8 2-16,1 4 0 15,4 3-1-15,9 1 1 16,3-8 0-16,4 1-1 0,0-8-1 16,14-5 0-16,4-6-3 15,6-6 2-15,3-3 0 16,2-3 1-16,1-4 0 15,-2 2 2-15,-2 1-1 0,-6-2 1 16,-2 4-1-16,-6 3 0 16,-5 0-2-16,-2 3 3 15,-3 2 0-15,-2 7-1 16,0 2-1-16,-9 4 4 16,-3 3-1-16,-3-2-2 15,0-3-4-15,-2-4-23 16,1-10-22-16,0-13-29 0,2-9-103 15</inkml:trace>
  <inkml:trace contextRef="#ctx0" brushRef="#br0" timeOffset="19373.6511">27585 12928 309 0,'12'-14'2'0,"-1"-5"-1"16,2-3-1-16,-1-3 3 16,1-2-2-16,-2-1 3 15,-3 1-1-15,0 4-2 16,-3-1-1-16,-3 3 1 16,-2 5-3-16,0 3 3 15,0 5 0-15,0 4 10 0,-5 4 1 16,2 0-5-16,-4 4-1 15,2 10 1-15,0 5 3 16,1 6-3-16,4 4 2 16,0 3 8-16,2 0-8 15,10-3-4-15,5-6-3 0,2-4-3 16,6-7 0-16,1-9-2 16,4-1 2-16,1-12 1 15,1-11 2-15,0-5-11 16,-5-9-21-16,2 0-20 0,-7-5-49 15,-3 1-61-15</inkml:trace>
  <inkml:trace contextRef="#ctx0" brushRef="#br0" timeOffset="20186.0838">28008 12521 345 0,'-5'-4'20'16,"-2"1"18"-16,4 3-23 15,-1 0-3-15,2 0-6 0,2 0-5 16,0 7 0-16,0 2 0 15,6 2-2-15,4 5 1 16,3-2 1-16,1 0-1 16,1-1 0-16,-1-4-1 0,-2-2 0 15,-1-4 0-15,0-3-1 16,-1 0 1-16,-2-3 5 16,-1-10 3-16,0-6 6 15,-2-2-8-15,2-3 1 16,-6-2 2-16,1 0-2 0,-2 3-2 15,0 4 2-15,0 8-1 16,0 1 3-16,0 4-1 16,3 6-5-16,1 0-11 15,5 3 6-15,2 3 4 16,3 3 3-16,3-4-3 0,-2-1-2 16,4-4 2-16,-2 0-2 15,-2-9 2-15,1-6-1 16,-5 1 3-16,-2-2-3 15,-6 0-7-15,1 0 3 16,-4 0 1-16,-2 4 1 16,-9 1-2-16,-2 4-2 15,-2 3-3-15,-4 4 4 0,-3 2 2 16,2 11 2-16,-2 1 3 16,2 4 2-16,4-4-3 15,6-2-4-15,0-1 4 16,8-4-1-16,0-3 0 0,2-4-7 15,0 0-6-15,9-13 12 16,6-4 3-16,1-7 1 16,2-1 0-16,4-1-4 15,0-1 3-15,0 4-2 16,0 5 0-16,2 4 0 0,-5 4 0 16,3 5-1-16,-2 2 1 15,1 3-1-15,-1 0-5 16,-4 0-1-16,-4 5-2 15,1 0-2-15,-5 0 0 16,-7-1 1-16,-1 0 3 16,0-2 4-16,0-1 5 0,0-1 3 15,-6 0-1-15,-1 0 2 16,0-5 2-16,0-8-1 16,0-2 1-16,1 0 0 15,3-6-2-15,1 2-2 0,2-1 4 16,0 3-2-16,3 4 0 15,7 0 2-15,0 6-2 16,4 2-2-16,1 3-3 16,1 2 0-16,1 0-2 15,-2 0 2-15,4 7-12 16,-6-2-34-16,2-2-27 0,-4-3-122 16</inkml:trace>
  <inkml:trace contextRef="#ctx0" brushRef="#br0" timeOffset="20342.3129">28649 11985 445 0,'6'-6'8'15,"-5"-5"-6"-15,7 1-5 16,4-7 8-16,3 2-5 16,1-5-8-16,1 0-62 0,-3-5-82 15</inkml:trace>
  <inkml:trace contextRef="#ctx0" brushRef="#br0" timeOffset="21014.1559">28829 11578 378 0,'0'-9'3'16,"0"4"2"-16,0 3-2 15,0 2-1-15,-2 0-3 16,-3 7 1-16,0 3 1 15,0 5 4-15,-3 0-3 16,6 0 1-16,0 0-3 0,2-1 0 16,0-3-2-16,7 1 2 15,6-1-1-15,0-1 0 16,2-1 1-16,2 2-1 16,1-4-2-16,1-3 1 0,0-4-1 15,1 0 5-15,-6-4-2 16,-1-9 1-16,-4 3 1 15,-2-4 1-15,-4-1-3 16,-3 1 2-16,0-2-1 16,0 2 1-16,-9 0-1 0,-6 4-1 15,-5 3-11-15,-6 7-21 16,-1 0-30-16,0 0 42 16,2 6 31-16,2 1-2 15,8-2 4-15,5-1 2 16,5-2-1-16,5-2-11 15,0 0-4-15,3-9 7 16,9-2-3-16,5-5 2 0,4-2-4 16,2-3 0-16,3-1 0 15,1 1-1-15,0-1 1 16,-2 5 1-16,-2 0 0 16,-3 9-2-16,-6 0 0 0,2 7 0 15,-3 1 0-15,1 0-3 16,-3 7-2-16,2-2 3 15,-3 4 0-15,-3-3 0 16,0 1-8-16,-3-4 2 16,-4-1 2-16,0 0 0 0,-4-2 19 15,-1 0 5-15,-4 0-2 16,1-2 5-16,-5-7 1 16,6-2-7-16,-2-3-5 15,-1-6-10-15,3-3 3 16,4 0-7-16,-1 0-25 15,4-2-11-15,0 2-35 0,4 1-43 16,6 4-32-16</inkml:trace>
  <inkml:trace contextRef="#ctx0" brushRef="#br0" timeOffset="21795.348">29221 11158 141 0,'12'-7'24'15,"-5"-1"-2"-15,-1 2-4 16,-4 2 18-16,-2 4 15 15,0 0 1-15,-8 4-39 16,-4 8-7-16,1 3 3 16,2 4-7-16,2 1 1 0,2 2-1 15,5-3-3-15,0-5 1 16,1 1-2-16,8-8 0 16,2-4-6-16,2-3 7 15,0 0 6-15,-1-3-3 16,-2-12 2-16,0 1-3 0,-1-7 3 15,-4-1-4-15,-5-3 3 16,0 0-5-16,-4-2 4 16,-9 1 0-16,-1-3-1 15,-1 1 1-15,-4 3 2 0,3 3 9 16,4 3 0-16,1 6-2 16,1 6 2-16,5 2-4 15,4 3 1-15,1 2-7 16,0 0-3-16,1 3-6 15,11 8 5-15,0 2 2 16,3 4 0-16,4 0-1 0,3-3 0 16,-3-1-1-16,3-5-1 15,-2-2 2-15,-1-6 0 16,-1 0 0-16,-2 0 1 16,-3-8-1-16,-1-4 0 15,-2 1-1-15,-3-1-1 0,0-4-2 16,-5 2 1-16,-1-1 3 15,-1 3 1-15,0-1-1 16,0 5 3-16,-3 1-2 16,-1-1 8-16,1 5 3 15,3 1-5-15,0 2-3 0,0 0-6 16,0 0-4-16,9 2 3 16,1 5 3-16,1-3 0 15,5-1-3-15,1-1-5 16,0-2 0-16,1 0 3 15,3-9-2-15,-4-4 0 16,-2-1-3-16,-7-2-4 0,-1 2 1 16,-5-2 11-16,-2 0 2 15,0-1 0-15,-9 3 4 16,-1-2 4-16,-1 2 6 16,-2 1-3-16,5 1 1 15,0 3-1-15,4 4-6 0,3-1-3 16,1 2-3-16,3 3-2 15,9 0 2-15,5-3 1 16,3 2 0-16,4 0-4 16,3 2-28-16,0-4-13 15,2-1-72-15,-3-2 2 0</inkml:trace>
  <inkml:trace contextRef="#ctx0" brushRef="#br0" timeOffset="22560.9142">29942 10346 453 0,'-3'-3'4'0,"1"-2"-1"16,0 2-5-16,2 1-3 15,0 0 0-15,2 0 3 0,3 1 6 16,2 1-4-16,3 0-1 16,-1 1-1-16,1 6 1 15,3 4-1-15,-2 0 1 16,2 1 1-16,-1 1 1 0,-3-4 0 15,2-1-1-15,-4 0 1 16,0-5-1-16,-5-3 1 16,1 2 0-16,-3-2 0 15,0 0 3-15,-7 0 11 16,-7 0-10-16,-2-5-1 16,-8-3-2-16,2 0 0 0,-2-3 0 15,4 0 3-15,1-1 3 16,4-3 2-16,4 5-1 15,5-1-7-15,3 2-1 16,3 1-4-16,0 0 0 16,6-1 0-16,6 2 2 0,5 0 1 15,2 3 0-15,3 1 0 16,1 3 0-16,0 0-1 16,2 1-1-16,-3 7-2 15,-2-3-2-15,-6 0-1 0,-2-1-3 16,0-2-1-16,-5-2 1 15,-2 0 6-15,-2 0 8 16,-3-6-1-16,0-2 0 16,0-5-2-16,0-3 0 15,-3-4 2-15,-2-1-2 16,-2-6 2-16,5 2 2 16,0 0 0-16,2 2-1 0,0 1 0 15,0 5 3-15,2 4 1 16,7 3-5-16,-1 3-3 15,4 3-4-15,2 4 4 16,-2 0-2-16,6 0 1 16,-3 11-4-16,1-1-20 0,2 3-8 15,-4-3-26-15,3-3-53 16,-2-3 2-16,0-4-24 16</inkml:trace>
  <inkml:trace contextRef="#ctx0" brushRef="#br0" timeOffset="23201.4988">30415 9894 48 0,'0'-27'217'0,"0"2"-177"15,0 6 0-15,-6 4-8 16,1 2-2-16,0 7-10 16,-1 2-9-16,3 4-7 0,1 0-8 15,-1 7 7-15,-2 8-1 16,5 4-2-16,0 2 0 15,0 3 0-15,3 0-1 16,4-2-2-16,5-4-6 16,3-6-1-16,-1-3-8 0,1-5 1 15,-3-4 0-15,2 0 5 16,-3-5-5-16,-4-8-2 16,-2-1 2-16,-1-4 2 15,-4 0 12-15,0-3 5 0,0 1 1 16,0 2 7-16,-5 6 16 15,1-1 8-15,1 8-3 16,1-1-4-16,0 4-16 16,2 2-7-16,0 0-7 15,0 0-11-15,0 4 8 16,4 2 4-16,6 1-5 16,0-2-4-16,2-3-4 0,0-2 6 15,1 0 6-15,1-2 5 16,1-8 2-16,-4-3-4 15,-1-1-1-15,1 1 3 16,-5-4-2-16,-1-1 1 0,-5-1 0 16,0 2 0-16,0-1 1 15,0-2-1-15,-7 4 5 16,-2 0 1-16,1 5 1 16,1 3 4-16,4 1 2 0,1 3-3 15,2 2-4-15,0 2-6 16,2 0-14-16,7 6 11 15,5 2 2-15,4 3 2 16,2-4-5-16,5-1-2 16,1-5-11-16,-2-1 2 15,3 0 0-15,-3-3-12 16,-6-8-27-16,-2-3-44 0,-5-2 28 16,-6-4-46-16</inkml:trace>
  <inkml:trace contextRef="#ctx0" brushRef="#br0" timeOffset="23420.2243">30779 9444 145 0,'-19'-30'35'0,"-3"2"14"16,0 3-4-16,5 2 0 0,0 1-7 16,5 7-10-16,5 3-1 15,1 5-10-15,4 4-6 16,2 3-8-16,0 0-10 16,8 2 10-16,2 10-3 0,4 2-2 15,1 5-1-15,1 3 1 16,4 1 1-16,0-1-1 15,1-1-3-15,1-3-9 16,1-2-28-16,-3-3 5 16,-4-6-44-16,-4-6-10 0,-4-1-38 15</inkml:trace>
  <inkml:trace contextRef="#ctx0" brushRef="#br0" timeOffset="23920.1801">30831 9281 307 0,'-1'-3'11'0,"-3"0"27"16,1 3-16-16,-3 3-19 15,3 5-5-15,-2 4 1 16,5 3 1-16,0-2 0 16,0 1-1-16,2-3-5 0,11-2-7 15,0-5-4-15,3-2-22 16,0-2-9-16,2 0-1 15,-2-9 14-15,0-2-3 16,-2-3 15-16,-4-2-11 16,0-2 17-16,-4-2 35 0,-1-4 18 15,-1 1 0-15,-2-2 1 16,0 3 5-16,-2 2 16 16,0 5-9-16,0 4-17 15,0 4-7-15,0 5-4 16,-2 2-14-16,-4 2-14 15,-1 7 13-15,2 8-6 0,-2 3 0 16,0-1 0-16,4 1 0 16,1-4-3-16,2 0-2 15,0-4-4-15,0-8-1 16,7 0 0-16,1-4 6 0,-1 0 8 16,4-5 2-16,-2-6-1 15,0-3-3-15,0-2-2 16,0 0 2-16,-7-1-2 15,0 0 0-15,-2 5 0 16,0-1-7-16,-4 2-13 16,-7 0-13-16,1 4-24 0,-1 0-46 15,-2 0-59-15</inkml:trace>
  <inkml:trace contextRef="#ctx0" brushRef="#br0" timeOffset="24201.4437">30926 9064 143 0,'7'-1'99'0,"1"-2"-87"0,3 0-2 16,5 3-10-16,0 0 1 16,6 3-2-16,3 1 1 15,-4 4 0-15,4-3-2 16,-3 0 2-16,-4-3 0 0,-2-2 0 16,-5 0-1-16,-2-3 38 15,-5-6 18-15,-4-3-17 16,0-6-2-16,0-4-4 15,-5 1-1-15,-5-6 0 16,6 0-5-16,-3 2-11 16,4 2-9-16,1 3-4 0,2 4-4 15,0 5 1-15,0 3-19 16,0 4-27-16,0 1-24 16,-1 1-112-16</inkml:trace>
  <inkml:trace contextRef="#ctx0" brushRef="#br0" timeOffset="24842.0039">29818 11212 302 0,'6'14'40'16,"2"-1"-49"-16,4 1 9 15,0 4-2-15,8 2 1 0,2 1-1 16,0 4 5-16,-1-3 0 16,-1 2-7-16,-3 0 4 15,-2-7-9-15,-6 0-11 16,-4-9 6-16,-5-4 11 15,0-4 6-15,-14 0 60 16,-6-2-43-16,-5-8-8 0,-3-9 5 16,-7-2-2-16,4-7 1 15,1-4 3-15,4-2-4 16,5-2-10-16,5-2 2 16,7 3-5-16,4 3-3 15,5-1 0-15,0 5 1 0,9 1 5 16,4 6-4-16,1 1 2 15,4 11-1-15,-4 7-1 16,-1 2-3-16,-4 11 0 16,-6 10-1-16,-3 7 3 0,0 4 2 15,-1-1 0-15,-5 1 0 16,3-3-7-16,3-4-30 16,0-3-24-16,0-11-19 15,10-8-53-15</inkml:trace>
  <inkml:trace contextRef="#ctx0" brushRef="#br0" timeOffset="25138.8574">29962 11198 248 0,'6'-5'51'15,"-3"3"-18"-15,4 0-19 16,1 2-1-16,2 0-6 16,1 0-1-16,2 0-3 0,1 7-1 15,1 2-3-15,-3 2-2 16,-3-1 3-16,-3-1 1 15,-1 0-1-15,-5-2-4 16,0-3 5-16,0-2 4 16,-5-2 23-16,-3 0-3 0,-4 0-11 15,0-9-1-15,-2 0 0 16,4-5 0-16,-1 1-2 16,4-3-5-16,1 0-6 15,5 0-3-15,1 0 0 16,0-4-7-16,7 3-18 0,4 0-25 15,1-2-16-15,2 2-41 16,1 2 19-16,-1 2-3 16</inkml:trace>
  <inkml:trace contextRef="#ctx0" brushRef="#br0" timeOffset="26373.1429">30144 10968 109 0,'10'-4'60'0,"-1"2"-33"0,-1 2-18 15,-1 2-3-15,-2 10 1 16,2 5 11-16,-2 4 5 15,3 1-8-15,-1 0-6 16,4-2 0-16,2 0-4 16,-1-7-4-16,3-3 1 0,-1-6 0 15,2-4-1-15,-2 0 0 16,-3-2 6-16,0-10 8 16,0-5 3-16,-5-6-5 15,-2 0 0-15,-4 0 6 16,0-1 1-16,-5 1-10 0,-9 3-8 15,-1 5-1-15,-6 4 3 16,-1 5-6-16,2 5-1 16,-1 1-21-16,1 4-3 15,0 3-3-15,6 1-11 16,3-1-12-16,2 0 9 16,6-1 9-16,1-4 10 0,2-2 8 15,0 0-1-15,5-2-8 16,4-8 32-16,4-5-6 15,3-3-14-15,0 1-9 16,0-5-11-16,-1 2 67 0,-3 1-4 16,-1 0-8-16,0 0 12 15,-4 1 18-15,1 5-10 16,-5 1 8-16,-1 5-8 16,0 2-12-16,-1 2-7 15,-1 3-7-15,0 0-10 16,0 0-16-16,0 8 14 0,0 5 2 15,2 1 0-15,3 1-3 16,4 0-1-16,1-1-1 16,5 1-1-16,0-4 0 15,3-5 0-15,-2 0 1 16,0-6-1-16,2 0 3 0,-4 0-1 16,1 0-3-16,-3-7-4 15,1-1 4-15,-2-4-2 16,-3 0-2-16,-1-2 5 15,1-4 1-15,-4 1 1 16,-2-4 1-16,-2-4-1 0,0 0 0 16,0-1 6-16,0-1 0 15,0 4-2-15,0 1 4 16,0 7 1-16,0 2-1 16,5 4-3-16,2 4-3 15,4 1-3-15,0 4 0 0,1 0-3 16,-1 6 2-16,1 2-2 15,-1 3 2-15,0 0-2 16,-2-1 0-16,-2 0 3 16,-1-5 0-16,-1-3 0 15,0-2 0-15,-1 0 1 16,-1-2 1-16,3-9 1 0,-3-4-1 16,3-3 0-16,-4-3-1 15,3 0 2-15,-1 0 4 16,1 2 1-16,-2-2-1 15,1 6-1-15,-1-3-4 16,2 4 1-16,0-1-3 0,0 2 0 16,2 3 1-16,2 1-2 15,1 2 1-15,0 1 0 16,-1 5 0-16,2 1-4 16,-2 0-1-16,-1 8 2 0,2 2 1 15,-1 2 3-15,0-1 1 16,-3-4-1-16,4-2-1 15,-3-1 0-15,0-4 1 16,-2 0 2-16,1-2-1 16,-2-9 2-16,-2-3 0 15,-1-4-3-15,-1-5 2 16,0-2 4-16,0 0-3 0,-1-2-2 16,-5 3-2-16,0 2 1 15,3 4 0-15,-1 4-1 16,3 7-1-16,1 1 2 15,0 6-2-15,0 0 0 16,3 0-5-16,6 4-1 0,4 3 5 16,1 5 1-16,4 3 0 15,-4-1 1-15,3-1 1 16,-5 1-1-16,-1 2-3 16,-7 0 1-16,-4 2-18 15,-2 0 0-15,-11-2 6 0,-8 1 3 16,-8 0 8-16,-9-5-5 15,-8-5-107-15</inkml:trace>
  <inkml:trace contextRef="#ctx0" brushRef="#br0" timeOffset="28857.5594">12338 10841 342 0,'-10'0'7'16,"3"-2"16"-16,-1-1-10 0,3 1-2 16,-2 0-6-16,4 0-4 15,-1-2 2-15,-1 4 3 16,3-2 5-16,-3-1 0 16,5 0 3-16,-3-1 1 15,3 2-10-15,0-3-4 16,0 2-1-16,7-2-1 0,3-1 1 15,3 0 0-15,3-1 2 16,2 1 1-16,1 0-1 16,1 0-3-16,1 1 1 15,-1 2 0-15,4-4 1 16,1 3-4-16,4-2 5 0,3 5-1 16,1-1-1-16,1 2 0 15,1 0-1-15,1 2 1 16,3 3-1-16,-2 4 2 15,-1-1-1-15,3 0 0 16,3 1 1-16,-3 0-2 0,4 0 2 16,2 0-2-16,2-3 4 15,-2 5-3-15,-1-1-2 16,0-3 4-16,2 1-2 16,-2 0 0-16,0-3 0 15,4 2 0-15,-2-3 0 0,4-1 0 16,2-1 1-16,2 0-6 15,2-2 1-15,1 0 1 16,3 0 1-16,-1 0-1 16,0-6 2-16,3 1 2 15,-1-1-3-15,0 2 1 0,-3-4 0 16,1 3 4-16,4-2 0 16,0 2 1-16,6-3 2 15,-1-1-2-15,0 2-3 16,-2-1 0-16,-1-2 0 15,-4 3-1-15,-5-1 2 0,-6-2-1 16,-3 3 3-16,-2-1 2 16,-4 0-1-16,-4 1 2 15,-3 0-4-15,-3 2-2 16,-4 1-1-16,-3 0-1 16,-6 0-1-16,-4 4-14 15,-7 0-10-15,-7 0-24 16,0 8-51-16,-9-2-48 0</inkml:trace>
  <inkml:trace contextRef="#ctx0" brushRef="#br0" timeOffset="31763.599">12669 10825 234 0,'0'0'25'0,"0"0"-20"16,0 0-5-16,0 0-4 16,5 0 22-16,5 0 14 15,3-1-9-15,5-7-9 16,1 0-2-16,3 2-8 0,-2-3-2 15,4 2-1-15,-2-3 2 16,3 0-3-16,-3-1 1 16,2-1-1-16,-2-2 1 15,4 1-1-15,-3-4 2 16,1-2 1-16,-1 0 1 0,-2 4 1 16,0-3-3-16,-8 5-2 15,-3 2-2-15,-5 6-6 16,-5 5-9-16,0 0-75 15,-11 8 62-15,-5 9 30 16,-7 1 2-16,-4 2-1 16,-2 4 6-16,-3 4 12 0,-2-1 6 15,-2 4-8-15,0-1 5 16,5 0 10-16,4-4-4 16,4-2-11-16,7-4-9 15,7-4-5-15,5-4-4 16,4-5-3-16,15-7-9 0,12-1 3 15,10-14 4-15,6-8-38 16,3-7-155-16</inkml:trace>
  <inkml:trace contextRef="#ctx0" brushRef="#br0" timeOffset="34529.0299">14371 10711 343 0,'8'-15'5'0,"1"-2"2"15,0 2-3-15,-1 5 1 16,-3 3 3-16,-2 3 0 15,-1 3 4-15,-2 1-10 0,0 0 1 16,-3 8-9-16,-6 6 9 16,-2 4 0-16,-2 2-1 15,-1 4-2-15,0 2 0 16,-5 1 2-16,2-2-2 16,0 1 0-16,0 1 1 15,0-4-1-15,3 2 0 0,1-4 1 16,3-3-2-16,1 0-2 15,6-7-8-15,-2-4-4 16,5-5 6-16,0-2 0 16,10 0 1-16,4-13 11 15,8-5-6-15,3-4 11 16,4-9-6-16,3 1-3 0,-2-4 5 16,-1 4 1-16,-4 2 1 15,-9 7 2-15,-4 5-1 16,-8 9-3-16,-4 7-3 15,-12 17-7-15,-15 14 8 0,-13 18 2 16,-12 16-6-16,-7 14-28 16,-11 5-52-16</inkml:trace>
  <inkml:trace contextRef="#ctx0" brushRef="#br0" timeOffset="37044.4598">16259 10894 290 0,'0'0'15'0,"2"0"-9"0,2-7-6 16,3 2 2-16,2 2 2 16,3-3-5-16,1 2 0 15,3-1 4-15,1 2-5 0,2-1 4 16,6 1-2-16,1-1-1 15,4 0 2-15,4 1-1 16,4 1 0-16,1 0 1 16,5 0-1-16,-2 1 1 15,9-1 0-15,5 0-1 16,0-1 5-16,8-1-1 0,3-2-1 16,4 1 0-16,2-1 0 15,5 3-1-15,0 0-1 16,9 1-1-16,1 1 1 15,5 1-1-15,1 0 1 16,1 0 0-16,6 0 0 0,1 0-1 16,0 0 0-16,6 0 0 15,3 0 1-15,4 0-3 16,-1 0 4-16,0 0 0 16,3 0-2-16,-4 0 0 15,1 0 0-15,-4 0 2 0,0 3-3 16,-4 0 1-16,-1-1 1 15,-7 2-1-15,-1-4-1 16,0 1 1-16,-4-1-2 16,-3 0 4-16,-5 2-5 15,-12-2-24-15,-10 0-58 16,-16-3-82-16</inkml:trace>
  <inkml:trace contextRef="#ctx0" brushRef="#br0" timeOffset="38591.5315">17134 10664 55 0,'-6'0'13'0,"5"0"5"16,1 0-10-16,0 0-5 15,0 0-11-15,0 0-14 0,0-3-41 16</inkml:trace>
  <inkml:trace contextRef="#ctx0" brushRef="#br0" timeOffset="40372.8346">18572 10652 86 0,'0'0'11'0,"0"0"-7"0,-3 0 6 16,1 0 2-16,2 0-6 15,-2 0 1-15,2 0-2 16,0 0-2-16,-1 0 1 16,1 0-3-16,0 0-2 15,0 0-8-15,0 0 2 16,0 0 4-16,0 0-1 0,0 0-1 15,0 0 0-15,0 0 13 16,0 0 1-16,0-2 9 16,0-1 2-16,-2 2 8 15,2-2-17-15,-2 0 29 16,2 0-25-16,-2 3-8 0,2-1-4 16,0 1-3-16,0 0-2 15,0 0-12-15,2 0-4 16,3 0-21-16,-1 0-11 15,1 0-64-15</inkml:trace>
  <inkml:trace contextRef="#ctx0" brushRef="#br0" timeOffset="41763.501">20142 10921 109 0,'5'-13'10'16,"4"-1"-5"-16,-1 2-1 15,-2 1 0-15,1 2-4 16,0-1 0-16,0 1-51 0</inkml:trace>
  <inkml:trace contextRef="#ctx0" brushRef="#br0" timeOffset="43138.5165">3639 10861 253 0,'0'-3'58'0,"-5"0"-52"16,1 0 16-16,4 3-1 15,0 0-13-15,0 0-11 16,7 0 2-16,4 5 2 16,7-1-2-16,4 1 1 15,5-2 0-15,9-1 2 0,8 0 4 16,5-2-2-16,7 0-1 15,7 0-2-15,7 2 0 16,5 2 0-16,2 1-1 16,10 2 0-16,3 4 0 15,1 3 0-15,8 0 2 0,-1 0-2 16,8 0 1-16,2 1-1 16,1-1 1-16,4 0-1 15,4-1 0-15,2 1 0 16,5 1 0-16,-2 0 0 15,4 2 1-15,-2-1 0 0,1 0-2 16,-4-2 1-16,-1 2 0 16,-8 2 0-16,-2-4 1 15,-9 4 0-15,-6-2 0 16,-9 2 2-16,-8-2 1 16,-1 0 3-16,-9-5-3 15,-6 1-1-15,-6-1-1 0,-3 0-1 16,-7 1 0-16,-8 9 0 15,-5 8-1-15,-16 8-40 16,-17 8-63-16</inkml:trace>
  <inkml:trace contextRef="#ctx0" brushRef="#br0" timeOffset="50013.9663">7985 8850 368 0,'8'0'23'0,"-3"-10"-2"0,5 1-17 15,4 0 2-15,4 0-2 16,4 2-5-16,4 0 3 16,2 1 0-16,0 3-6 15,6 3 2-15,0-2-5 0,3 2 2 16,2 0 4-16,0 0 1 16,9 0-1-16,-2 0 1 15,3 0-13-15,3 0 21 16,1 0-8-16,3 0 2 15,0-1-2-15,5-1-1 0,0 0 4 16,4 0-3-16,4 0 0 16,4-2 2-16,0 3-4 15,3-1 3-15,4-3 1 16,1 3-2-16,1-2 1 16,3 3 1-16,-2-3-1 15,3 4-1-15,-2-2 0 0,1 1 3 16,-1-2-2-16,-1 3 2 15,-1-1 4-15,3 1 0 16,-1 0-2-16,1 0-3 16,2 0-2-16,1 0 1 15,-1 0-2-15,-4 0 2 0,-7 1-1 16,-3 2-1-16,-10-2 1 16,-2-1 1-16,-6 2 0 15,-3-2-1-15,-1 0 1 16,-3 2-1-16,-3-2-1 0,-2 2 0 15,-4-1 3-15,-2-1-1 16,-7 4-2-16,-5-2 0 16,-7 0 2-16,-1-1-1 15,-5 3-1-15,-5-3 0 16,-2 1 0-16,1 0-1 16,-2 2 1-16,-1-2 1 0,-1 0-1 15,0-1 1-15,1-1 2 16,-3 0-2-16,2 0 3 15,-1 0-1-15,-1 0-1 16,2 0 2-16,0 0-1 16,0 0-1-16,-1 0 2 0,-1-3 4 15,2-3 2-15,0 2-1 16,1-1-4-16,0 0-2 16,-1-2-1-16,0 2 0 15,-1-1-1-15,1-3 1 16,0-2 0-16,0 1 2 0,-1-3 0 15,1-1 0-15,0-2-2 16,3-2 0-16,-2-1 0 16,4-5-1-16,-4-2 1 15,2-1 0-15,-1-4 1 16,3 3 2-16,-2-4 5 16,-1-2 2-16,0-2-4 0,1 1 1 15,-3-2-3-15,3 2-2 16,-1 0 0-16,1 0-2 15,1 2 0-15,-3-2-1 16,1 0 1-16,-1 1-2 16,1-1 1-16,-4-1-1 0,2 0 0 15,-2 3-2-15,0-2 3 16,0 3 0-16,0 2 0 16,0 2 2-16,-2 3-2 15,-2 0 0-15,1 0 0 16,-2 1-3-16,-2-1 0 0,1 0 0 15,0 2 2-15,-1 0 1 16,0 0 1-16,-1 2-2 16,0-1 0-16,1 1-5 15,0-1 1-15,-3 3 1 16,2 1 3-16,-1-2 1 0,1 2 0 16,-1 1 1-16,2 0-1 15,0 1 1-15,-1 0-1 16,1 0 0-16,4 2 0 15,-4-2 0-15,2 2-1 16,-3-2-6-16,1 0 3 16,-4 3 2-16,3-1 1 0,-5 1 1 15,0 3 0-15,-1-3 1 16,-2 4 0-16,1-1 1 16,-1 0-1-16,-2 4-2 15,1-5 1-15,-3 4-1 0,-6-1 0 16,1 1 1-16,-4-2-1 15,-1 4 2-15,-3 0 1 16,-2 0-3-16,0-1 2 16,0-1-1-16,-3 1 1 15,0 1-1-15,-1 0 1 16,-2-3-2-16,-5 3 1 0,-2 2 0 16,-1-2 0-16,-4 1 0 15,-4 2 0-15,-3 0 0 16,-1 0 0-16,-2 2 0 15,-1-1-2-15,-2 1-3 16,0 0 3-16,-4 0-2 0,-5 0 4 16,-2 0-3-16,-5 3 3 15,-1 5 0-15,-4-1-1 16,1-1 1-16,3 4-7 16,3-2 6-16,0 1 1 0,4-2 0 15,1 1 0-15,4-1 0 16,-1 0 0-16,2 2-2 15,2-2-7-15,3 0-2 16,1 2 3-16,3 0 5 16,1-2-1-16,4 0 1 15,7 0 4-15,2-1-4 16,4-1 2-16,3-3 1 0,4 0 1 16,2-2 1-16,3 0-1 15,3 0-2-15,0 0 2 16,8 0 0-16,-2 0-1 15,2 0 0-15,4 0 2 16,1 0-1-16,3 1 1 0,0 3 0 16,2 0-1-16,1 1 0 15,1 2-1-15,-2 2 0 16,0 4 0-16,-3 1 1 16,-1 2-2-16,0 2 2 0,-1 0-1 15,3-2 0-15,-2 2 1 16,4-4-2-16,0 2 2 15,3 0-2-15,-1 0 2 16,1 2-2-16,2 5 0 16,3 0-1-16,-2 2 2 0,1 6 1 15,-2-1 0-15,2 4-1 16,-2 1 0-16,-1 5 0 16,3 4 0-16,0 4 0 15,3 2 0-15,0 5-1 16,0 3 2-16,0-1-3 15,5-3 3-15,3 2-2 0,1-4 2 16,3 0-1-16,-2-2 0 16,3-2-1-16,-2 2 1 15,2-3 0-15,1 2 1 16,0-3 4-16,0 1 2 0,-1-2-3 16,0-1-1-16,-1 1-1 15,2-1-1-15,-1-1 0 16,1-2 1-16,-1-2-1 15,1 2-1-15,3 0 0 16,-5-7-26-16,-4-5-66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customXml" Target="../ink/ink11.xml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emf"/><Relationship Id="rId4" Type="http://schemas.openxmlformats.org/officeDocument/2006/relationships/customXml" Target="../ink/ink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emf"/><Relationship Id="rId4" Type="http://schemas.openxmlformats.org/officeDocument/2006/relationships/customXml" Target="../ink/ink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emf"/><Relationship Id="rId4" Type="http://schemas.openxmlformats.org/officeDocument/2006/relationships/customXml" Target="../ink/ink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emf"/><Relationship Id="rId5" Type="http://schemas.openxmlformats.org/officeDocument/2006/relationships/customXml" Target="../ink/ink2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emf"/><Relationship Id="rId5" Type="http://schemas.openxmlformats.org/officeDocument/2006/relationships/customXml" Target="../ink/ink25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0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emf"/><Relationship Id="rId4" Type="http://schemas.openxmlformats.org/officeDocument/2006/relationships/customXml" Target="../ink/ink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emf"/><Relationship Id="rId4" Type="http://schemas.openxmlformats.org/officeDocument/2006/relationships/customXml" Target="../ink/ink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emf"/><Relationship Id="rId4" Type="http://schemas.openxmlformats.org/officeDocument/2006/relationships/customXml" Target="../ink/ink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0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Hidden Markov models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Markov Process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the current state depends only on the previous state but not on earlier states</a:t>
            </a:r>
          </a:p>
          <a:p>
            <a:r>
              <a:rPr lang="en-US" dirty="0"/>
              <a:t>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0:t-1</a:t>
            </a:r>
            <a:r>
              <a:rPr lang="en-US" dirty="0"/>
              <a:t>) =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Transition Model: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Second-order Markov Process: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0:t-1</a:t>
            </a:r>
            <a:r>
              <a:rPr lang="en-US" dirty="0"/>
              <a:t>) =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t-2</a:t>
            </a:r>
            <a:r>
              <a:rPr lang="en-US" dirty="0"/>
              <a:t>, X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06800" y="2544120"/>
              <a:ext cx="10060920" cy="2293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9240" y="2534400"/>
                <a:ext cx="10072800" cy="23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9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209800"/>
            <a:ext cx="8128000" cy="2349500"/>
          </a:xfr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xmlns="" id="{13277D76-2ED9-0C46-B918-3A2A27711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2399255"/>
            <a:ext cx="8128000" cy="2349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11050200" y="1762560"/>
              <a:ext cx="44280" cy="2088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9400" y="1753560"/>
                <a:ext cx="63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4622760" y="1562040"/>
              <a:ext cx="3326760" cy="398556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4840" y="1552320"/>
                <a:ext cx="3344400" cy="400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12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Stationary Process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the infinite values of t, the probability distribution governing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Assumption: Changes in the world states are caused by a stationary process </a:t>
            </a:r>
            <a:r>
              <a:rPr lang="mr-IN" dirty="0"/>
              <a:t>–</a:t>
            </a:r>
            <a:r>
              <a:rPr lang="en-US" dirty="0"/>
              <a:t> a process of change that are governed by laws that do not themselves change over time</a:t>
            </a:r>
          </a:p>
          <a:p>
            <a:endParaRPr lang="en-US" dirty="0"/>
          </a:p>
          <a:p>
            <a:r>
              <a:rPr lang="en-US" dirty="0"/>
              <a:t>Therefore, 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| R</a:t>
            </a:r>
            <a:r>
              <a:rPr lang="en-US" baseline="-25000" dirty="0"/>
              <a:t>t-1</a:t>
            </a:r>
            <a:r>
              <a:rPr lang="en-US" dirty="0"/>
              <a:t>) is same for all t</a:t>
            </a:r>
          </a:p>
          <a:p>
            <a:r>
              <a:rPr lang="en-US" dirty="0"/>
              <a:t>One conditional probability table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3252201"/>
              </p:ext>
            </p:extLst>
          </p:nvPr>
        </p:nvGraphicFramePr>
        <p:xfrm>
          <a:off x="2286000" y="4343400"/>
          <a:ext cx="2683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1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P(R</a:t>
                      </a:r>
                      <a:r>
                        <a:rPr lang="en-US" baseline="-25000" dirty="0"/>
                        <a:t>t</a:t>
                      </a:r>
                      <a:r>
                        <a:rPr lang="en-US" baseline="0" dirty="0"/>
                        <a:t>|R</a:t>
                      </a:r>
                      <a:r>
                        <a:rPr lang="en-US" baseline="-25000" dirty="0"/>
                        <a:t>t-1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267920" y="1888560"/>
              <a:ext cx="7670520" cy="3641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3600" y="1882080"/>
                <a:ext cx="7679160" cy="36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05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Evidence Variable E</a:t>
            </a:r>
            <a:r>
              <a:rPr lang="en-US" baseline="-25000" dirty="0"/>
              <a:t>t</a:t>
            </a:r>
            <a:r>
              <a:rPr lang="en-US" dirty="0"/>
              <a:t> can depend on previous variables as well as current state variables, i.e., P(E</a:t>
            </a:r>
            <a:r>
              <a:rPr lang="en-US" baseline="-25000" dirty="0"/>
              <a:t>t</a:t>
            </a:r>
            <a:r>
              <a:rPr lang="en-US" dirty="0"/>
              <a:t>| X</a:t>
            </a:r>
            <a:r>
              <a:rPr lang="en-US" baseline="-25000" dirty="0"/>
              <a:t>0:t</a:t>
            </a:r>
            <a:r>
              <a:rPr lang="en-US" dirty="0"/>
              <a:t>, E</a:t>
            </a:r>
            <a:r>
              <a:rPr lang="en-US" baseline="-25000" dirty="0"/>
              <a:t>0:t-1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Sensor Markov Assumption: P(E</a:t>
            </a:r>
            <a:r>
              <a:rPr lang="en-US" baseline="-25000" dirty="0"/>
              <a:t>t</a:t>
            </a:r>
            <a:r>
              <a:rPr lang="en-US" dirty="0"/>
              <a:t>| X</a:t>
            </a:r>
            <a:r>
              <a:rPr lang="en-US" baseline="-25000" dirty="0"/>
              <a:t>0:t</a:t>
            </a:r>
            <a:r>
              <a:rPr lang="en-US" dirty="0"/>
              <a:t>, E</a:t>
            </a:r>
            <a:r>
              <a:rPr lang="en-US" baseline="-25000" dirty="0"/>
              <a:t>0:t-1</a:t>
            </a:r>
            <a:r>
              <a:rPr lang="en-US" dirty="0"/>
              <a:t>) = P(E</a:t>
            </a:r>
            <a:r>
              <a:rPr lang="en-US" baseline="-25000" dirty="0"/>
              <a:t>t</a:t>
            </a:r>
            <a:r>
              <a:rPr lang="en-US" dirty="0"/>
              <a:t> |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Sensor Model: P(E</a:t>
            </a:r>
            <a:r>
              <a:rPr lang="en-US" baseline="-25000" dirty="0"/>
              <a:t>t</a:t>
            </a:r>
            <a:r>
              <a:rPr lang="en-US" dirty="0"/>
              <a:t> |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baseline="-25000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43160" y="2214000"/>
              <a:ext cx="5356080" cy="1913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7040" y="2206800"/>
                <a:ext cx="5369760" cy="192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682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 for Umbrella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69A55E13-B642-F042-90D0-C5008CBD0E9E}"/>
              </a:ext>
            </a:extLst>
          </p:cNvPr>
          <p:cNvGrpSpPr/>
          <p:nvPr/>
        </p:nvGrpSpPr>
        <p:grpSpPr>
          <a:xfrm>
            <a:off x="2438400" y="1905000"/>
            <a:ext cx="6909156" cy="4342675"/>
            <a:chOff x="4553490" y="1979022"/>
            <a:chExt cx="6909156" cy="43426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5F22AEE5-EFCC-714A-B917-31EF82137823}"/>
                </a:ext>
              </a:extLst>
            </p:cNvPr>
            <p:cNvSpPr/>
            <p:nvPr/>
          </p:nvSpPr>
          <p:spPr>
            <a:xfrm>
              <a:off x="4724399" y="1979023"/>
              <a:ext cx="1476103" cy="144997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Rain</a:t>
              </a:r>
              <a:r>
                <a:rPr lang="en-US" baseline="-25000" dirty="0"/>
                <a:t>t-2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xmlns="" id="{D568B1E1-1773-C544-B666-9AB3A2B85C0D}"/>
                </a:ext>
              </a:extLst>
            </p:cNvPr>
            <p:cNvSpPr/>
            <p:nvPr/>
          </p:nvSpPr>
          <p:spPr>
            <a:xfrm>
              <a:off x="7280365" y="1998617"/>
              <a:ext cx="1476103" cy="144997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Rain</a:t>
              </a:r>
              <a:r>
                <a:rPr lang="en-US" baseline="-25000" dirty="0"/>
                <a:t>t-1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xmlns="" id="{CE21DC30-6CCB-714A-AF58-88FF78C06BBB}"/>
                </a:ext>
              </a:extLst>
            </p:cNvPr>
            <p:cNvSpPr/>
            <p:nvPr/>
          </p:nvSpPr>
          <p:spPr>
            <a:xfrm>
              <a:off x="9836331" y="1979022"/>
              <a:ext cx="1476103" cy="1449977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Rain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C35C735D-1CF3-9547-9893-8D637E6EC9F0}"/>
                </a:ext>
              </a:extLst>
            </p:cNvPr>
            <p:cNvSpPr/>
            <p:nvPr/>
          </p:nvSpPr>
          <p:spPr>
            <a:xfrm>
              <a:off x="4553490" y="4726986"/>
              <a:ext cx="1817911" cy="15849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Umbrella</a:t>
              </a:r>
              <a:r>
                <a:rPr lang="en-US" baseline="-25000" dirty="0"/>
                <a:t>t-2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D9165FF1-B84F-A343-B7AF-793685539E11}"/>
                </a:ext>
              </a:extLst>
            </p:cNvPr>
            <p:cNvSpPr/>
            <p:nvPr/>
          </p:nvSpPr>
          <p:spPr>
            <a:xfrm>
              <a:off x="7130146" y="4736783"/>
              <a:ext cx="1776536" cy="15849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Umbrella</a:t>
              </a:r>
              <a:r>
                <a:rPr lang="en-US" baseline="-25000" dirty="0"/>
                <a:t>t-1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xmlns="" id="{439CB298-0F09-7C40-A6AD-4D63746872E7}"/>
                </a:ext>
              </a:extLst>
            </p:cNvPr>
            <p:cNvCxnSpPr/>
            <p:nvPr/>
          </p:nvCxnSpPr>
          <p:spPr>
            <a:xfrm flipV="1">
              <a:off x="6200501" y="2723605"/>
              <a:ext cx="1079863" cy="1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34C1B42A-8DA7-4847-B361-C3AAE4DB2942}"/>
                </a:ext>
              </a:extLst>
            </p:cNvPr>
            <p:cNvCxnSpPr/>
            <p:nvPr/>
          </p:nvCxnSpPr>
          <p:spPr>
            <a:xfrm flipV="1">
              <a:off x="8760821" y="2713808"/>
              <a:ext cx="1079863" cy="195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2B22071A-A37F-D54A-AFFB-0EA22C6E629E}"/>
                </a:ext>
              </a:extLst>
            </p:cNvPr>
            <p:cNvCxnSpPr>
              <a:cxnSpLocks/>
              <a:stCxn id="6" idx="4"/>
              <a:endCxn id="9" idx="0"/>
            </p:cNvCxnSpPr>
            <p:nvPr/>
          </p:nvCxnSpPr>
          <p:spPr>
            <a:xfrm flipH="1">
              <a:off x="5462446" y="3429000"/>
              <a:ext cx="5" cy="1297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A4DB9796-2319-1648-84EA-35D429D25977}"/>
                </a:ext>
              </a:extLst>
            </p:cNvPr>
            <p:cNvCxnSpPr/>
            <p:nvPr/>
          </p:nvCxnSpPr>
          <p:spPr>
            <a:xfrm flipH="1">
              <a:off x="8018414" y="3438797"/>
              <a:ext cx="1" cy="1297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xmlns="" id="{E7BBEC41-F8F0-674C-82A9-B616900E4384}"/>
                </a:ext>
              </a:extLst>
            </p:cNvPr>
            <p:cNvCxnSpPr/>
            <p:nvPr/>
          </p:nvCxnSpPr>
          <p:spPr>
            <a:xfrm flipH="1">
              <a:off x="10574378" y="3448594"/>
              <a:ext cx="1" cy="12979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699023AD-E74A-2048-A6FF-4AD2DCF14391}"/>
                </a:ext>
              </a:extLst>
            </p:cNvPr>
            <p:cNvSpPr/>
            <p:nvPr/>
          </p:nvSpPr>
          <p:spPr>
            <a:xfrm>
              <a:off x="9686110" y="4736783"/>
              <a:ext cx="1776536" cy="158491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Umbrella</a:t>
              </a:r>
              <a:r>
                <a:rPr lang="en-US" baseline="-25000" dirty="0" err="1"/>
                <a:t>t</a:t>
              </a:r>
              <a:endParaRPr lang="en-US" baseline="-25000" dirty="0"/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7A9009C9-0F01-074C-A25B-BB87E7547BC9}"/>
              </a:ext>
            </a:extLst>
          </p:cNvPr>
          <p:cNvCxnSpPr>
            <a:endCxn id="6" idx="2"/>
          </p:cNvCxnSpPr>
          <p:nvPr/>
        </p:nvCxnSpPr>
        <p:spPr>
          <a:xfrm flipV="1">
            <a:off x="1751516" y="2629990"/>
            <a:ext cx="857793" cy="9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939320" y="1234800"/>
              <a:ext cx="8498880" cy="494568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1400" y="1225800"/>
                <a:ext cx="8517240" cy="49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81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in Temporal Models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Filtering – computing the belief state – posterior distribution of the most recent state – given all evidence to date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t</a:t>
                </a:r>
                <a:r>
                  <a:rPr lang="en-US" dirty="0"/>
                  <a:t> | E</a:t>
                </a:r>
                <a:r>
                  <a:rPr lang="en-US" baseline="-25000" dirty="0"/>
                  <a:t>1:t</a:t>
                </a:r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Predicting – Computing the posterior distribution over future state given all evidence to date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t+k</a:t>
                </a:r>
                <a:r>
                  <a:rPr lang="en-US" dirty="0"/>
                  <a:t> | E</a:t>
                </a:r>
                <a:r>
                  <a:rPr lang="en-US" baseline="-25000" dirty="0"/>
                  <a:t>1:t</a:t>
                </a:r>
                <a:r>
                  <a:rPr lang="en-US" dirty="0"/>
                  <a:t>)  where k &gt; 0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Smoothing – Computing the posterior distribution over past state given all evidence to date</a:t>
                </a:r>
              </a:p>
              <a:p>
                <a:pPr lvl="1"/>
                <a:r>
                  <a:rPr lang="en-US" dirty="0"/>
                  <a:t>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k</a:t>
                </a:r>
                <a:r>
                  <a:rPr lang="en-US" dirty="0"/>
                  <a:t> | E</a:t>
                </a:r>
                <a:r>
                  <a:rPr lang="en-US" baseline="-25000" dirty="0"/>
                  <a:t>1:t</a:t>
                </a:r>
                <a:r>
                  <a:rPr lang="en-US" dirty="0"/>
                  <a:t>)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marL="514350" indent="-514350">
                  <a:buAutoNum type="arabicPeriod" startAt="4"/>
                </a:pPr>
                <a:r>
                  <a:rPr lang="en-US" dirty="0"/>
                  <a:t>Most likely sequence – Given a sequence of observations, find the sequence of states that is most likely to have generated the observations</a:t>
                </a:r>
              </a:p>
              <a:p>
                <a:pPr lvl="1"/>
                <a:r>
                  <a:rPr lang="en-US" dirty="0"/>
                  <a:t>argmax</a:t>
                </a:r>
                <a:r>
                  <a:rPr lang="en-US" baseline="-25000" dirty="0"/>
                  <a:t>x1:t</a:t>
                </a:r>
                <a:r>
                  <a:rPr lang="en-US" dirty="0"/>
                  <a:t>P(x</a:t>
                </a:r>
                <a:r>
                  <a:rPr lang="en-US" baseline="-25000" dirty="0"/>
                  <a:t>1:t</a:t>
                </a:r>
                <a:r>
                  <a:rPr lang="en-US" dirty="0"/>
                  <a:t> | e</a:t>
                </a:r>
                <a:r>
                  <a:rPr lang="en-US" baseline="-25000" dirty="0"/>
                  <a:t>1:t</a:t>
                </a:r>
                <a:r>
                  <a:rPr lang="en-US" dirty="0"/>
                  <a:t>)</a:t>
                </a:r>
              </a:p>
              <a:p>
                <a:pPr marL="971550" lvl="1" indent="-514350">
                  <a:buAutoNum type="arabicPeriod" startAt="4"/>
                </a:pPr>
                <a:endParaRPr lang="en-US" dirty="0"/>
              </a:p>
              <a:p>
                <a:pPr marL="514350" indent="-514350">
                  <a:buAutoNum type="arabicPeriod" startAt="4"/>
                </a:pPr>
                <a:r>
                  <a:rPr lang="en-US" dirty="0"/>
                  <a:t>Learning – Learning the transition and sensor models. Can be learned from examples</a:t>
                </a:r>
              </a:p>
              <a:p>
                <a:pPr lvl="1"/>
                <a:r>
                  <a:rPr lang="en-US" dirty="0"/>
                  <a:t>T = 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t</a:t>
                </a:r>
                <a:r>
                  <a:rPr lang="en-US" dirty="0"/>
                  <a:t> | X</a:t>
                </a:r>
                <a:r>
                  <a:rPr lang="en-US" baseline="-25000" dirty="0"/>
                  <a:t>t-1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E = P(E</a:t>
                </a:r>
                <a:r>
                  <a:rPr lang="en-US" baseline="-25000" dirty="0"/>
                  <a:t>t</a:t>
                </a:r>
                <a:r>
                  <a:rPr lang="en-US" dirty="0"/>
                  <a:t> |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t</a:t>
                </a:r>
                <a:r>
                  <a:rPr lang="en-US" dirty="0"/>
                  <a:t>)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8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462680" y="2418120"/>
              <a:ext cx="10488960" cy="2662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57280" y="2411280"/>
                <a:ext cx="10501560" cy="267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62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- Filtering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Recursive Elimination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5D95A468-BD99-0344-93E3-45CF76C82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438400"/>
            <a:ext cx="7230289" cy="92357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27920" y="2325600"/>
              <a:ext cx="6597360" cy="17341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2160" y="2317320"/>
                <a:ext cx="6608880" cy="17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28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- Filtering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0BA5B23-0351-4E44-B966-3C3B8947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981200"/>
            <a:ext cx="7677189" cy="1195251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984B98BF-5DD9-FF4E-A559-846A8686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4385718"/>
            <a:ext cx="7283313" cy="1325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166480" y="1027080"/>
              <a:ext cx="9902880" cy="53949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1080" y="1017720"/>
                <a:ext cx="9917280" cy="541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216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– Filtering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Forward Message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f</a:t>
            </a:r>
            <a:r>
              <a:rPr lang="en-US" baseline="-25000" dirty="0"/>
              <a:t>1:t</a:t>
            </a:r>
            <a:r>
              <a:rPr lang="en-US" dirty="0"/>
              <a:t> =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e</a:t>
            </a:r>
            <a:r>
              <a:rPr lang="en-US" baseline="-25000" dirty="0"/>
              <a:t>1:t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EDE1FBD-0447-254A-9FA5-002584046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2438400"/>
            <a:ext cx="4920161" cy="6445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290400" y="1927440"/>
              <a:ext cx="4764240" cy="1387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3200" y="1920600"/>
                <a:ext cx="4777200" cy="13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376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P(R</a:t>
            </a:r>
            <a:r>
              <a:rPr lang="en-US" baseline="-25000" dirty="0"/>
              <a:t>2</a:t>
            </a:r>
            <a:r>
              <a:rPr lang="en-US" dirty="0"/>
              <a:t> | u</a:t>
            </a:r>
            <a:r>
              <a:rPr lang="en-US" baseline="-25000" dirty="0"/>
              <a:t>1:2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Transition Model = 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 | R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Sensor Model = P(E</a:t>
            </a:r>
            <a:r>
              <a:rPr lang="en-US" baseline="-25000" dirty="0"/>
              <a:t>t</a:t>
            </a:r>
            <a:r>
              <a:rPr lang="en-US" dirty="0"/>
              <a:t>|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598C138-C501-3549-B828-4177DB2C4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751737"/>
              </p:ext>
            </p:extLst>
          </p:nvPr>
        </p:nvGraphicFramePr>
        <p:xfrm>
          <a:off x="5181600" y="2286000"/>
          <a:ext cx="2683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1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</a:t>
                      </a:r>
                      <a:r>
                        <a:rPr lang="en-US" baseline="-25000" dirty="0"/>
                        <a:t>t-1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P(R</a:t>
                      </a:r>
                      <a:r>
                        <a:rPr lang="en-US" baseline="-25000" dirty="0"/>
                        <a:t>t</a:t>
                      </a:r>
                      <a:r>
                        <a:rPr lang="en-US" baseline="0" dirty="0"/>
                        <a:t>|R</a:t>
                      </a:r>
                      <a:r>
                        <a:rPr lang="en-US" baseline="-25000" dirty="0"/>
                        <a:t>t-1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7A819CF3-075D-0948-9097-46AD79BD7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4241010"/>
              </p:ext>
            </p:extLst>
          </p:nvPr>
        </p:nvGraphicFramePr>
        <p:xfrm>
          <a:off x="5181600" y="3879783"/>
          <a:ext cx="268338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69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16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</a:t>
                      </a:r>
                      <a:r>
                        <a:rPr lang="en-US" baseline="-25000" dirty="0" err="1"/>
                        <a:t>t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/>
                        <a:t>P(</a:t>
                      </a:r>
                      <a:r>
                        <a:rPr lang="en-US" baseline="0" dirty="0" err="1"/>
                        <a:t>E</a:t>
                      </a:r>
                      <a:r>
                        <a:rPr lang="en-US" baseline="-25000" dirty="0" err="1"/>
                        <a:t>t</a:t>
                      </a:r>
                      <a:r>
                        <a:rPr lang="en-US" baseline="0" dirty="0" err="1"/>
                        <a:t>|R</a:t>
                      </a:r>
                      <a:r>
                        <a:rPr lang="en-US" baseline="-25000" dirty="0" err="1"/>
                        <a:t>t</a:t>
                      </a:r>
                      <a:r>
                        <a:rPr lang="en-US" baseline="0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2404080" y="1938960"/>
              <a:ext cx="5896440" cy="320040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6520" y="1931760"/>
                <a:ext cx="5910840" cy="321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4888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Observability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Agents in partially observable environment should keep a track of current state to the extent allowed by sensors</a:t>
            </a:r>
          </a:p>
          <a:p>
            <a:pPr lvl="1"/>
            <a:r>
              <a:rPr lang="en-US" dirty="0"/>
              <a:t>E.g., Robot moving in a new maze</a:t>
            </a:r>
          </a:p>
          <a:p>
            <a:pPr lvl="1"/>
            <a:endParaRPr lang="en-US" dirty="0"/>
          </a:p>
          <a:p>
            <a:r>
              <a:rPr lang="en-US" dirty="0"/>
              <a:t>Agent maintains a </a:t>
            </a:r>
            <a:r>
              <a:rPr lang="en-US" b="1" dirty="0"/>
              <a:t>belief state </a:t>
            </a:r>
            <a:r>
              <a:rPr lang="en-US" dirty="0"/>
              <a:t>representing the current possible world states</a:t>
            </a:r>
            <a:endParaRPr lang="en-US" b="1" dirty="0"/>
          </a:p>
          <a:p>
            <a:r>
              <a:rPr lang="en-US" b="1" dirty="0"/>
              <a:t>Transition Model: </a:t>
            </a:r>
            <a:r>
              <a:rPr lang="en-US" dirty="0"/>
              <a:t>Using belief state and transition model, the agent can how the world might evolve in next time step</a:t>
            </a:r>
          </a:p>
          <a:p>
            <a:r>
              <a:rPr lang="en-US" b="1" dirty="0"/>
              <a:t>Sensor Model: </a:t>
            </a:r>
            <a:r>
              <a:rPr lang="en-US" dirty="0"/>
              <a:t>With the observed percepts and sensor model, the agent can update the belief state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69040" y="2807280"/>
              <a:ext cx="3406320" cy="1114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120" y="2798640"/>
                <a:ext cx="3421800" cy="11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0: No observations, only the prior beliefs of security guard</a:t>
            </a:r>
          </a:p>
          <a:p>
            <a:pPr lvl="1"/>
            <a:r>
              <a:rPr lang="en-US" sz="1800" dirty="0"/>
              <a:t>P(R</a:t>
            </a:r>
            <a:r>
              <a:rPr lang="en-US" sz="1800" baseline="-25000" dirty="0"/>
              <a:t>0</a:t>
            </a:r>
            <a:r>
              <a:rPr lang="en-US" sz="1800" dirty="0"/>
              <a:t>) = &lt;0.5, 0.5&gt;</a:t>
            </a:r>
          </a:p>
          <a:p>
            <a:pPr lvl="1"/>
            <a:endParaRPr lang="en-US" sz="1800" dirty="0"/>
          </a:p>
          <a:p>
            <a:r>
              <a:rPr lang="en-US" dirty="0"/>
              <a:t>Day 1: Umbrella appears U</a:t>
            </a:r>
            <a:r>
              <a:rPr lang="en-US" baseline="-25000" dirty="0"/>
              <a:t>1</a:t>
            </a:r>
            <a:r>
              <a:rPr lang="en-US" dirty="0"/>
              <a:t> = True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800" dirty="0"/>
              <a:t>Adding the evidence U</a:t>
            </a:r>
            <a:r>
              <a:rPr lang="en-US" sz="1800" baseline="-25000" dirty="0"/>
              <a:t>1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59B00D0-DE2D-C642-A259-F3B868338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61459"/>
            <a:ext cx="5067300" cy="876300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8C3F2A2-6DE2-864E-B363-77CE18A20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404" y="4332243"/>
            <a:ext cx="5120092" cy="60089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150560" y="1862640"/>
              <a:ext cx="10570320" cy="44607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640" y="1859040"/>
                <a:ext cx="10587600" cy="447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12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2: the umbrella appears U</a:t>
            </a:r>
            <a:r>
              <a:rPr lang="en-US" baseline="-25000" dirty="0"/>
              <a:t>2</a:t>
            </a:r>
            <a:r>
              <a:rPr lang="en-US" dirty="0"/>
              <a:t> = True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Then adding the evidence U</a:t>
            </a:r>
            <a:r>
              <a:rPr lang="en-US" sz="1800" baseline="-25000" dirty="0"/>
              <a:t>2</a:t>
            </a:r>
          </a:p>
          <a:p>
            <a:pPr lvl="1"/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7DD54BBE-A548-614D-AFFC-42121149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981200"/>
            <a:ext cx="6311900" cy="90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5967192-4B0B-AA46-BFFA-E07FA726C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00" y="3318086"/>
            <a:ext cx="6273800" cy="63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424600" y="1882440"/>
              <a:ext cx="8925480" cy="41569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8480" y="1875960"/>
                <a:ext cx="8940600" cy="417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1155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Prediction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Prediction can be seen as filtering without the addition of new evidence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27BA9CF4-BE64-834E-8D4B-41EAB40CB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209800"/>
            <a:ext cx="5949884" cy="80064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54680" y="1899360"/>
              <a:ext cx="5574960" cy="1219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0000" y="1893240"/>
                <a:ext cx="5586840" cy="122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64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Inference: Smoothing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Smoothing – Process of computing the distribution over past states given evidence up to present, i.e., P(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k</a:t>
                </a:r>
                <a:r>
                  <a:rPr lang="en-US" dirty="0"/>
                  <a:t> | e</a:t>
                </a:r>
                <a:r>
                  <a:rPr lang="en-US" baseline="-25000" dirty="0"/>
                  <a:t>1:t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Split the computation into two parts, evidence up to k, and evidence from k+1 to t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972452-BA7A-624C-BE35-2E7AC614E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895600"/>
            <a:ext cx="8224759" cy="16359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372760" y="1874880"/>
              <a:ext cx="5497200" cy="2809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66280" y="1869120"/>
                <a:ext cx="5511960" cy="282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391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Smoothing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Backward Message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b</a:t>
            </a:r>
            <a:r>
              <a:rPr lang="en-US" baseline="-25000" dirty="0"/>
              <a:t>k+1:t </a:t>
            </a:r>
            <a:r>
              <a:rPr lang="en-US" dirty="0"/>
              <a:t>= P(e</a:t>
            </a:r>
            <a:r>
              <a:rPr lang="en-US" baseline="-25000" dirty="0"/>
              <a:t>k+1:t</a:t>
            </a:r>
            <a:r>
              <a:rPr lang="en-US" dirty="0"/>
              <a:t> | 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EB65B3C-9251-CD44-B7B2-D45B0BEB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064113"/>
            <a:ext cx="8386603" cy="205068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E7ED6F47-FDE2-0E49-89E2-55AAE06BB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280262"/>
            <a:ext cx="4584700" cy="59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72D1B4B-A297-A24C-8D4B-54E1FE459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534" y="5541614"/>
            <a:ext cx="3238500" cy="406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275920" y="1916640"/>
              <a:ext cx="6255360" cy="40773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69080" y="1908720"/>
                <a:ext cx="6267240" cy="409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039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Compute P(R</a:t>
            </a:r>
            <a:r>
              <a:rPr lang="en-US" baseline="-25000" dirty="0"/>
              <a:t>1</a:t>
            </a:r>
            <a:r>
              <a:rPr lang="en-US" dirty="0"/>
              <a:t> | u</a:t>
            </a:r>
            <a:r>
              <a:rPr lang="en-US" baseline="-25000" dirty="0"/>
              <a:t>1:2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already know P(R</a:t>
            </a:r>
            <a:r>
              <a:rPr lang="en-US" baseline="-25000" dirty="0"/>
              <a:t>1</a:t>
            </a:r>
            <a:r>
              <a:rPr lang="en-US" dirty="0"/>
              <a:t> | u</a:t>
            </a:r>
            <a:r>
              <a:rPr lang="en-US" baseline="-25000" dirty="0"/>
              <a:t>1</a:t>
            </a:r>
            <a:r>
              <a:rPr lang="en-US" dirty="0"/>
              <a:t>) = &lt;0.818, .182&gt;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Plugging it back in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D2C32DEF-9FE2-E345-83A0-31C53FC4E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400"/>
            <a:ext cx="4827164" cy="562067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1C840DB8-AFB9-8941-AE75-7B1E660F1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67" y="3127944"/>
            <a:ext cx="6692900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6F41556-F3EF-5B44-BE27-7B53F4E5E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867" y="4808822"/>
            <a:ext cx="5892800" cy="36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2402280" y="1900080"/>
              <a:ext cx="9469440" cy="4300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97960" y="1892520"/>
                <a:ext cx="9479520" cy="431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14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Backward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FF3A9A75-8DB6-8C49-83D9-9C2EA907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368" y="1756356"/>
            <a:ext cx="8318499" cy="374475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92960" y="2670480"/>
              <a:ext cx="4244760" cy="2858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400" y="2662200"/>
                <a:ext cx="4257360" cy="28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708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Sequence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Suppose the umbrella sequence is [true, true, false, true, true]</a:t>
            </a:r>
          </a:p>
          <a:p>
            <a:r>
              <a:rPr lang="en-US" dirty="0"/>
              <a:t>What is the likely weather sequence that can explain this?</a:t>
            </a:r>
          </a:p>
          <a:p>
            <a:r>
              <a:rPr lang="en-US" dirty="0"/>
              <a:t>2</a:t>
            </a:r>
            <a:r>
              <a:rPr lang="en-US" baseline="30000" dirty="0"/>
              <a:t>5</a:t>
            </a:r>
            <a:r>
              <a:rPr lang="en-US" dirty="0"/>
              <a:t> possible sequences</a:t>
            </a:r>
          </a:p>
          <a:p>
            <a:endParaRPr lang="en-US" dirty="0"/>
          </a:p>
          <a:p>
            <a:r>
              <a:rPr lang="en-US" dirty="0"/>
              <a:t>In NLP</a:t>
            </a:r>
          </a:p>
          <a:p>
            <a:r>
              <a:rPr lang="en-US" dirty="0"/>
              <a:t>The Observed sequence are the words in a sentence: [Ram, killed, </a:t>
            </a:r>
            <a:r>
              <a:rPr lang="en-US" dirty="0" err="1"/>
              <a:t>Ravan</a:t>
            </a:r>
            <a:r>
              <a:rPr lang="en-US" dirty="0"/>
              <a:t>]</a:t>
            </a:r>
          </a:p>
          <a:p>
            <a:r>
              <a:rPr lang="en-US" dirty="0"/>
              <a:t>The hidden sequence are the POS tags [NNP, VBD, NNP]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97720" y="1306080"/>
              <a:ext cx="7373160" cy="2900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600" y="1301760"/>
                <a:ext cx="7383240" cy="29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54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Sequence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Linear Time</a:t>
            </a:r>
          </a:p>
          <a:p>
            <a:pPr lvl="1"/>
            <a:r>
              <a:rPr lang="en-US" dirty="0"/>
              <a:t>View each sequence as a path through a graph whose nodes are possible states at each step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Finding the most likely path – Product of transition probabilities along the path and the probabilities of given observations at each state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6165626B-C5BA-7C4C-9D06-0D168C71F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514600"/>
            <a:ext cx="5067300" cy="1295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90000" y="2797560"/>
              <a:ext cx="8634960" cy="1711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4600" y="2790360"/>
                <a:ext cx="8647920" cy="17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44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Sequence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 </a:t>
            </a:r>
          </a:p>
          <a:p>
            <a:pPr lvl="1"/>
            <a:r>
              <a:rPr lang="en-US" dirty="0"/>
              <a:t>The most likely path to say Rain</a:t>
            </a:r>
            <a:r>
              <a:rPr lang="en-US" baseline="-25000" dirty="0"/>
              <a:t>5</a:t>
            </a:r>
            <a:r>
              <a:rPr lang="en-US" dirty="0"/>
              <a:t> = True consists of most likely path to some state at time 4 followed by transition to Rain</a:t>
            </a:r>
            <a:r>
              <a:rPr lang="en-US" baseline="-25000" dirty="0"/>
              <a:t>5</a:t>
            </a:r>
            <a:r>
              <a:rPr lang="en-US" dirty="0"/>
              <a:t> = True</a:t>
            </a:r>
          </a:p>
          <a:p>
            <a:pPr lvl="1"/>
            <a:r>
              <a:rPr lang="en-US" dirty="0"/>
              <a:t>Recursive relation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3379A90-15F7-BA4F-BE69-CD36C84A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89" y="3200400"/>
            <a:ext cx="6565900" cy="1092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401560" y="2189880"/>
              <a:ext cx="7224840" cy="23302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4360" y="2184480"/>
                <a:ext cx="7237080" cy="234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107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belief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>
            <a:normAutofit/>
          </a:bodyPr>
          <a:lstStyle/>
          <a:p>
            <a:r>
              <a:rPr lang="en-US" dirty="0"/>
              <a:t>Earlier, the states were captured as</a:t>
            </a:r>
          </a:p>
          <a:p>
            <a:pPr lvl="1"/>
            <a:r>
              <a:rPr lang="en-US" dirty="0"/>
              <a:t>Facts in Logic which can take either True/False</a:t>
            </a:r>
          </a:p>
          <a:p>
            <a:pPr lvl="1"/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To capture the degree of belief we will use Probability Theory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We model the change in world using a variable for each aspect of state and at each point in time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Transition models </a:t>
            </a:r>
            <a:r>
              <a:rPr lang="mr-IN" dirty="0"/>
              <a:t>–</a:t>
            </a:r>
            <a:r>
              <a:rPr lang="en-US" dirty="0"/>
              <a:t> describe the probability distribution of variables at time t, given the state of the world at past times</a:t>
            </a:r>
          </a:p>
          <a:p>
            <a:pPr marL="228600" lvl="1">
              <a:spcBef>
                <a:spcPts val="1000"/>
              </a:spcBef>
            </a:pPr>
            <a:r>
              <a:rPr lang="en-US" dirty="0"/>
              <a:t>Sensor models </a:t>
            </a:r>
            <a:r>
              <a:rPr lang="mr-IN" dirty="0"/>
              <a:t>–</a:t>
            </a:r>
            <a:r>
              <a:rPr lang="en-US" dirty="0"/>
              <a:t> describe the probability of each percept at time t, given the current state of the world</a:t>
            </a:r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115600" y="1163520"/>
              <a:ext cx="6408720" cy="1976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09480" y="1153800"/>
                <a:ext cx="6423120" cy="199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61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Likely Sequence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order to find the actual sequence, the algorithm need to record, for each state, the best state that leads to it; indicated by bold arrows</a:t>
            </a:r>
          </a:p>
          <a:p>
            <a:r>
              <a:rPr lang="en-US" dirty="0"/>
              <a:t>The optimal sequence is identified by following bold arrows backwards from the best final state</a:t>
            </a:r>
          </a:p>
          <a:p>
            <a:r>
              <a:rPr lang="en-US" dirty="0"/>
              <a:t>This is called </a:t>
            </a:r>
            <a:r>
              <a:rPr lang="en-US" b="1" dirty="0"/>
              <a:t>Viterbi algorithm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B29882E-1E47-8E4A-91D7-5F356796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589" y="1634068"/>
            <a:ext cx="5702300" cy="161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045320" y="1874880"/>
              <a:ext cx="6651720" cy="2665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39560" y="1868040"/>
                <a:ext cx="6664680" cy="26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044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HMM – Temporal Probabilistic model in which the state of the process is described by single discrete random variable</a:t>
            </a:r>
          </a:p>
          <a:p>
            <a:r>
              <a:rPr lang="en-US" dirty="0"/>
              <a:t>The possible values of the variable are the possible states</a:t>
            </a:r>
          </a:p>
          <a:p>
            <a:r>
              <a:rPr lang="en-US" dirty="0"/>
              <a:t>Umbrella example is a HMM (Rain is single discrete random variable)</a:t>
            </a:r>
          </a:p>
          <a:p>
            <a:endParaRPr lang="en-US" dirty="0"/>
          </a:p>
          <a:p>
            <a:r>
              <a:rPr lang="en-US" dirty="0"/>
              <a:t>The restricted nature of HMM allows for a simple and elegant matrix implementation of the inference algorithms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71400" y="1827360"/>
              <a:ext cx="7698240" cy="1912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640" y="1819800"/>
                <a:ext cx="7710840" cy="19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13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HMM: Matrix notation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Transition probabilities are expressed in a </a:t>
            </a:r>
            <a:r>
              <a:rPr lang="en-US" dirty="0" err="1"/>
              <a:t>SxS</a:t>
            </a:r>
            <a:r>
              <a:rPr lang="en-US" dirty="0"/>
              <a:t> matrix T where there are S possible state values and </a:t>
            </a:r>
            <a:r>
              <a:rPr lang="en-US" dirty="0" err="1"/>
              <a:t>T</a:t>
            </a:r>
            <a:r>
              <a:rPr lang="en-US" baseline="-25000" dirty="0" err="1"/>
              <a:t>ij</a:t>
            </a:r>
            <a:r>
              <a:rPr lang="en-US" baseline="-25000" dirty="0"/>
              <a:t> </a:t>
            </a:r>
            <a:r>
              <a:rPr lang="en-US" dirty="0"/>
              <a:t> is the transition probability from state </a:t>
            </a:r>
            <a:r>
              <a:rPr lang="en-US" dirty="0" err="1"/>
              <a:t>i</a:t>
            </a:r>
            <a:r>
              <a:rPr lang="en-US" dirty="0"/>
              <a:t> to state j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umbrella world</a:t>
            </a:r>
          </a:p>
          <a:p>
            <a:endParaRPr lang="en-US" dirty="0"/>
          </a:p>
          <a:p>
            <a:endParaRPr lang="en-US" baseline="-25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watch&#10;&#10;Description automatically generated">
            <a:extLst>
              <a:ext uri="{FF2B5EF4-FFF2-40B4-BE49-F238E27FC236}">
                <a16:creationId xmlns:a16="http://schemas.microsoft.com/office/drawing/2014/main" xmlns="" id="{1A47C214-A965-4149-A8C3-8E854E518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75" y="2164530"/>
            <a:ext cx="4156654" cy="647519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E2173687-08A9-404E-9E7D-3E7663719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945" y="3355394"/>
            <a:ext cx="3558784" cy="7594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655080" y="1861200"/>
              <a:ext cx="3614040" cy="23032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7880" y="1853640"/>
                <a:ext cx="3625920" cy="231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99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HMM: Matrix Notation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Sensor Model – As we know the values of evidence variable E</a:t>
            </a:r>
            <a:r>
              <a:rPr lang="en-US" baseline="-25000" dirty="0"/>
              <a:t>t</a:t>
            </a:r>
            <a:r>
              <a:rPr lang="en-US" dirty="0"/>
              <a:t> at a time t, we need only specify how likely for each state to cause e</a:t>
            </a:r>
            <a:r>
              <a:rPr lang="en-US" baseline="-25000" dirty="0"/>
              <a:t>t</a:t>
            </a:r>
          </a:p>
          <a:p>
            <a:r>
              <a:rPr lang="en-US" dirty="0" err="1"/>
              <a:t>O</a:t>
            </a:r>
            <a:r>
              <a:rPr lang="en-US" baseline="-25000" dirty="0" err="1"/>
              <a:t>t</a:t>
            </a:r>
            <a:r>
              <a:rPr lang="en-US" dirty="0"/>
              <a:t> is a </a:t>
            </a:r>
            <a:r>
              <a:rPr lang="en-US" dirty="0" err="1"/>
              <a:t>SxS</a:t>
            </a:r>
            <a:r>
              <a:rPr lang="en-US" dirty="0"/>
              <a:t> diagonal matrix whose </a:t>
            </a:r>
            <a:r>
              <a:rPr lang="en-US" dirty="0" err="1"/>
              <a:t>i</a:t>
            </a:r>
            <a:r>
              <a:rPr lang="en-US" baseline="30000" dirty="0" err="1"/>
              <a:t>th</a:t>
            </a:r>
            <a:r>
              <a:rPr lang="en-US" dirty="0"/>
              <a:t> diagonal entry is P(e</a:t>
            </a:r>
            <a:r>
              <a:rPr lang="en-US" baseline="-25000" dirty="0"/>
              <a:t>t</a:t>
            </a:r>
            <a:r>
              <a:rPr lang="en-US" dirty="0"/>
              <a:t> | 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) and other entries are 0</a:t>
            </a:r>
          </a:p>
          <a:p>
            <a:r>
              <a:rPr lang="en-US" dirty="0"/>
              <a:t>On day 1, if u</a:t>
            </a:r>
            <a:r>
              <a:rPr lang="en-US" baseline="-25000" dirty="0"/>
              <a:t>1</a:t>
            </a:r>
            <a:r>
              <a:rPr lang="en-US" dirty="0"/>
              <a:t> = True and on day 3, if u</a:t>
            </a:r>
            <a:r>
              <a:rPr lang="en-US" baseline="-25000" dirty="0"/>
              <a:t>3</a:t>
            </a:r>
            <a:r>
              <a:rPr lang="en-US" dirty="0"/>
              <a:t> = False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F545A804-7CFC-9F4C-AF26-9E40A464D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124200"/>
            <a:ext cx="5384113" cy="8401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540800" y="1927440"/>
              <a:ext cx="9993960" cy="3497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37560" y="1919880"/>
                <a:ext cx="10004400" cy="351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249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HMM: Forward-Backward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forward equation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backward equation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A278F801-8194-2C4C-A7B1-C7080CEC8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057400"/>
            <a:ext cx="3062058" cy="588192"/>
          </a:xfrm>
          <a:prstGeom prst="rect">
            <a:avLst/>
          </a:prstGeom>
        </p:spPr>
      </p:pic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xmlns="" id="{045792DB-17E4-B743-BCC5-70DA2E11A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3281998"/>
            <a:ext cx="2796319" cy="4963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3067920" y="2557440"/>
              <a:ext cx="2365560" cy="12963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0720" y="2549160"/>
                <a:ext cx="2379240" cy="131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623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Example: Localization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Localization problem for the vacuum world</a:t>
                </a:r>
              </a:p>
              <a:p>
                <a:r>
                  <a:rPr lang="en-US" dirty="0"/>
                  <a:t>The robot has a single non-deterministic action: Move</a:t>
                </a:r>
              </a:p>
              <a:p>
                <a:r>
                  <a:rPr lang="en-US" dirty="0"/>
                  <a:t>The sensors report whether there is an obstacle immediately to N, S, E, W with an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X</a:t>
                </a:r>
                <a:r>
                  <a:rPr lang="en-US" baseline="-25000" dirty="0" err="1"/>
                  <a:t>t</a:t>
                </a:r>
                <a:r>
                  <a:rPr lang="en-US" dirty="0"/>
                  <a:t> – state variable representing the location of robot on the discrete grid</a:t>
                </a:r>
              </a:p>
              <a:p>
                <a:r>
                  <a:rPr lang="en-US" dirty="0"/>
                  <a:t>Domain of state variable – list of empty states - {s</a:t>
                </a:r>
                <a:r>
                  <a:rPr lang="en-US" baseline="-25000" dirty="0"/>
                  <a:t>1</a:t>
                </a:r>
                <a:r>
                  <a:rPr lang="en-US" dirty="0"/>
                  <a:t>, s</a:t>
                </a:r>
                <a:r>
                  <a:rPr lang="en-US" baseline="-25000" dirty="0"/>
                  <a:t>2</a:t>
                </a:r>
                <a:r>
                  <a:rPr lang="en-US" dirty="0"/>
                  <a:t>, s</a:t>
                </a:r>
                <a:r>
                  <a:rPr lang="en-US" baseline="-25000" dirty="0"/>
                  <a:t>3</a:t>
                </a:r>
                <a:r>
                  <a:rPr lang="en-US" dirty="0"/>
                  <a:t>, …, </a:t>
                </a:r>
                <a:r>
                  <a:rPr lang="en-US" dirty="0" err="1"/>
                  <a:t>s</a:t>
                </a:r>
                <a:r>
                  <a:rPr lang="en-US" baseline="-25000" dirty="0" err="1"/>
                  <a:t>n</a:t>
                </a:r>
                <a:r>
                  <a:rPr lang="en-US" dirty="0"/>
                  <a:t>}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08240" y="2255400"/>
              <a:ext cx="9501840" cy="1251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3920" y="2247120"/>
                <a:ext cx="9509040" cy="12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757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Example: Localization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NEIGHBORS(s) – set of empty squares that are adjacent to s </a:t>
            </a:r>
          </a:p>
          <a:p>
            <a:r>
              <a:rPr lang="en-US" dirty="0"/>
              <a:t>N(s) – set of that neighboring states</a:t>
            </a:r>
          </a:p>
          <a:p>
            <a:r>
              <a:rPr lang="en-US" dirty="0"/>
              <a:t>Transition model for Move – robot is equally likely to end up at any neighboring square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Initial state – uniform distribution over all squares</a:t>
            </a:r>
          </a:p>
          <a:p>
            <a:r>
              <a:rPr lang="en-US" dirty="0"/>
              <a:t>P(X</a:t>
            </a:r>
            <a:r>
              <a:rPr lang="en-US" baseline="-25000" dirty="0"/>
              <a:t>0</a:t>
            </a:r>
            <a:r>
              <a:rPr lang="en-US" dirty="0"/>
              <a:t> = </a:t>
            </a:r>
            <a:r>
              <a:rPr lang="en-US" dirty="0" err="1"/>
              <a:t>i</a:t>
            </a:r>
            <a:r>
              <a:rPr lang="en-US" dirty="0"/>
              <a:t>) = 1/n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object, clock, watch&#10;&#10;Description automatically generated">
            <a:extLst>
              <a:ext uri="{FF2B5EF4-FFF2-40B4-BE49-F238E27FC236}">
                <a16:creationId xmlns:a16="http://schemas.microsoft.com/office/drawing/2014/main" xmlns="" id="{BD8C2E7E-9A4B-BE4C-8642-5EB88E65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2971800"/>
            <a:ext cx="6235700" cy="368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144440" y="2291760"/>
              <a:ext cx="8467200" cy="29109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680" y="2285640"/>
                <a:ext cx="8477280" cy="292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843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 - Localization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Sensor variable E</a:t>
                </a:r>
                <a:r>
                  <a:rPr lang="en-US" baseline="-25000" dirty="0"/>
                  <a:t>t</a:t>
                </a:r>
                <a:r>
                  <a:rPr lang="en-US" dirty="0"/>
                  <a:t> has 16 possible values 2</a:t>
                </a:r>
                <a:r>
                  <a:rPr lang="en-US" baseline="30000" dirty="0"/>
                  <a:t>4 </a:t>
                </a:r>
                <a:r>
                  <a:rPr lang="en-US" dirty="0"/>
                  <a:t> (presence of an obstacle in each of four directions)</a:t>
                </a:r>
              </a:p>
              <a:p>
                <a:r>
                  <a:rPr lang="en-US" dirty="0"/>
                  <a:t>E.g., if E</a:t>
                </a:r>
                <a:r>
                  <a:rPr lang="en-US" baseline="-25000" dirty="0"/>
                  <a:t>t</a:t>
                </a:r>
                <a:r>
                  <a:rPr lang="en-US" dirty="0"/>
                  <a:t>  = NS </a:t>
                </a:r>
                <a:r>
                  <a:rPr lang="en-US" dirty="0">
                    <a:sym typeface="Wingdings" pitchFamily="2" charset="2"/>
                  </a:rPr>
                  <a:t> obstacle in North and South</a:t>
                </a:r>
                <a:endParaRPr lang="en-US" baseline="-25000" dirty="0">
                  <a:sym typeface="Wingdings" pitchFamily="2" charset="2"/>
                </a:endParaRPr>
              </a:p>
              <a:p>
                <a:r>
                  <a:rPr lang="en-US" dirty="0">
                    <a:sym typeface="Wingdings" pitchFamily="2" charset="2"/>
                  </a:rPr>
                  <a:t>Each sensor has error rate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800" dirty="0">
                    <a:sym typeface="Wingdings" pitchFamily="2" charset="2"/>
                  </a:rPr>
                  <a:t>So probability of all four being right (1-</a:t>
                </a:r>
                <a:r>
                  <a:rPr lang="en-US" sz="1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>
                    <a:sym typeface="Wingdings" pitchFamily="2" charset="2"/>
                  </a:rPr>
                  <a:t>)</a:t>
                </a:r>
                <a:r>
                  <a:rPr lang="en-US" sz="1800" baseline="30000" dirty="0">
                    <a:sym typeface="Wingdings" pitchFamily="2" charset="2"/>
                  </a:rPr>
                  <a:t>4</a:t>
                </a:r>
              </a:p>
              <a:p>
                <a:pPr lvl="1"/>
                <a:r>
                  <a:rPr lang="en-US" sz="1800" dirty="0">
                    <a:sym typeface="Wingdings" pitchFamily="2" charset="2"/>
                  </a:rPr>
                  <a:t>Discrepancy </a:t>
                </a:r>
                <a:r>
                  <a:rPr lang="en-US" sz="1800" dirty="0" err="1">
                    <a:sym typeface="Wingdings" pitchFamily="2" charset="2"/>
                  </a:rPr>
                  <a:t>d</a:t>
                </a:r>
                <a:r>
                  <a:rPr lang="en-US" sz="1800" baseline="-25000" dirty="0" err="1">
                    <a:sym typeface="Wingdings" pitchFamily="2" charset="2"/>
                  </a:rPr>
                  <a:t>it</a:t>
                </a:r>
                <a:r>
                  <a:rPr lang="en-US" sz="1800" dirty="0">
                    <a:sym typeface="Wingdings" pitchFamily="2" charset="2"/>
                  </a:rPr>
                  <a:t> – number of sensors that are wrong</a:t>
                </a:r>
              </a:p>
              <a:p>
                <a:pPr lvl="1"/>
                <a:endParaRPr lang="en-US" sz="180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Probability of robot in square </a:t>
                </a:r>
                <a:r>
                  <a:rPr lang="en-US" dirty="0" err="1">
                    <a:ea typeface="Cambria Math" panose="02040503050406030204" pitchFamily="18" charset="0"/>
                  </a:rPr>
                  <a:t>i</a:t>
                </a:r>
                <a:r>
                  <a:rPr lang="en-US" dirty="0">
                    <a:ea typeface="Cambria Math" panose="02040503050406030204" pitchFamily="18" charset="0"/>
                  </a:rPr>
                  <a:t> would receive a sensor reading e</a:t>
                </a:r>
                <a:r>
                  <a:rPr lang="en-US" baseline="-25000" dirty="0">
                    <a:ea typeface="Cambria Math" panose="02040503050406030204" pitchFamily="18" charset="0"/>
                  </a:rPr>
                  <a:t>t</a:t>
                </a:r>
              </a:p>
              <a:p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endParaRPr lang="en-US" sz="1800" baseline="-25000" dirty="0">
                  <a:sym typeface="Wingdings" pitchFamily="2" charset="2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 r="-3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xmlns="" id="{A2BAF94A-61CC-8A41-B424-1988BF1F5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4114800"/>
            <a:ext cx="6172333" cy="6517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595960" y="1916640"/>
              <a:ext cx="8029080" cy="42156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91280" y="1909080"/>
                <a:ext cx="8038440" cy="422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408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 - Localization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E</a:t>
            </a:r>
            <a:r>
              <a:rPr lang="en-US" baseline="-25000" dirty="0"/>
              <a:t>1</a:t>
            </a:r>
            <a:r>
              <a:rPr lang="en-US" dirty="0"/>
              <a:t> = NSW, then P(X</a:t>
            </a:r>
            <a:r>
              <a:rPr lang="en-US" baseline="-25000" dirty="0"/>
              <a:t>1</a:t>
            </a:r>
            <a:r>
              <a:rPr lang="en-US" dirty="0"/>
              <a:t> | E</a:t>
            </a:r>
            <a:r>
              <a:rPr lang="en-US" baseline="-25000" dirty="0"/>
              <a:t>1</a:t>
            </a:r>
            <a:r>
              <a:rPr lang="en-US" dirty="0"/>
              <a:t> = NSW) is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shoji, side, white&#10;&#10;Description automatically generated">
            <a:extLst>
              <a:ext uri="{FF2B5EF4-FFF2-40B4-BE49-F238E27FC236}">
                <a16:creationId xmlns:a16="http://schemas.microsoft.com/office/drawing/2014/main" xmlns="" id="{588C3D70-EFEB-B645-89D9-8E2A1A17E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514600"/>
            <a:ext cx="7124700" cy="2133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10440" y="1873080"/>
              <a:ext cx="7433280" cy="2656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5040" y="1865160"/>
                <a:ext cx="7443720" cy="26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241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 - Localization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E</a:t>
            </a:r>
            <a:r>
              <a:rPr lang="en-US" baseline="-25000" dirty="0"/>
              <a:t>2</a:t>
            </a:r>
            <a:r>
              <a:rPr lang="en-US" dirty="0"/>
              <a:t> = NS, then P(X</a:t>
            </a:r>
            <a:r>
              <a:rPr lang="en-US" baseline="-25000" dirty="0"/>
              <a:t>2</a:t>
            </a:r>
            <a:r>
              <a:rPr lang="en-US" dirty="0"/>
              <a:t> | E</a:t>
            </a:r>
            <a:r>
              <a:rPr lang="en-US" baseline="-25000" dirty="0"/>
              <a:t>1</a:t>
            </a:r>
            <a:r>
              <a:rPr lang="en-US" dirty="0"/>
              <a:t> = NSW, E</a:t>
            </a:r>
            <a:r>
              <a:rPr lang="en-US" baseline="-25000" dirty="0"/>
              <a:t>2</a:t>
            </a:r>
            <a:r>
              <a:rPr lang="en-US" dirty="0"/>
              <a:t> = NS) is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white, side, shoji, clock&#10;&#10;Description automatically generated">
            <a:extLst>
              <a:ext uri="{FF2B5EF4-FFF2-40B4-BE49-F238E27FC236}">
                <a16:creationId xmlns:a16="http://schemas.microsoft.com/office/drawing/2014/main" xmlns="" id="{BF46B414-14F9-4A44-AF62-72DB6F82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782" y="2286000"/>
            <a:ext cx="8046218" cy="23952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841040" y="1900080"/>
              <a:ext cx="7546320" cy="2719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4560" y="1892520"/>
                <a:ext cx="7557480" cy="27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330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and Uncertainty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Static World: Each random variable would have a single fixed value</a:t>
            </a:r>
          </a:p>
          <a:p>
            <a:pPr lvl="1"/>
            <a:r>
              <a:rPr lang="en-US" dirty="0"/>
              <a:t>E.g., Diagnosing a broken car</a:t>
            </a:r>
          </a:p>
          <a:p>
            <a:pPr lvl="1"/>
            <a:endParaRPr lang="en-US" dirty="0"/>
          </a:p>
          <a:p>
            <a:r>
              <a:rPr lang="en-US" dirty="0"/>
              <a:t>Dynamic World: The state information keeps changing with time</a:t>
            </a:r>
          </a:p>
          <a:p>
            <a:pPr lvl="1"/>
            <a:r>
              <a:rPr lang="en-US" dirty="0"/>
              <a:t>E.g., treating a diabetic patient, tracking the location of robot, tracking economic activity of a nation</a:t>
            </a:r>
          </a:p>
          <a:p>
            <a:pPr lvl="1"/>
            <a:endParaRPr lang="en-US" dirty="0"/>
          </a:p>
          <a:p>
            <a:r>
              <a:rPr lang="en-US" b="1" dirty="0"/>
              <a:t>Agenda of this talk: </a:t>
            </a:r>
            <a:r>
              <a:rPr lang="en-US" dirty="0"/>
              <a:t>Modeling such Dynamic Worlds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74040" y="2790720"/>
              <a:ext cx="1099800" cy="66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5760" y="2782440"/>
                <a:ext cx="1112040" cy="8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0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Example - Localization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951E779A-6DAA-D34A-BEC2-3CEE3E85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905000"/>
            <a:ext cx="4965791" cy="37202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978280" y="2328120"/>
              <a:ext cx="5252400" cy="33962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8920" y="2320920"/>
                <a:ext cx="5269320" cy="340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3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States and Observations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 slices: World is observed in time slices. Each slice has a set of random variables, some observable and some not.</a:t>
            </a:r>
          </a:p>
          <a:p>
            <a:endParaRPr lang="en-US" dirty="0"/>
          </a:p>
          <a:p>
            <a:r>
              <a:rPr lang="en-US" dirty="0"/>
              <a:t>Assumption: We will assume same subset of random variables are observable in each time slice</a:t>
            </a:r>
          </a:p>
          <a:p>
            <a:r>
              <a:rPr lang="en-US" dirty="0"/>
              <a:t>Denoted by </a:t>
            </a:r>
            <a:r>
              <a:rPr lang="en-US" b="1" dirty="0"/>
              <a:t>E</a:t>
            </a:r>
            <a:r>
              <a:rPr lang="en-US" b="1" baseline="-25000" dirty="0"/>
              <a:t>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set of observable random variables at time t</a:t>
            </a:r>
          </a:p>
          <a:p>
            <a:endParaRPr lang="en-US" baseline="-25000" dirty="0"/>
          </a:p>
          <a:p>
            <a:r>
              <a:rPr lang="en-US" b="1" dirty="0" err="1"/>
              <a:t>X</a:t>
            </a:r>
            <a:r>
              <a:rPr lang="en-US" b="1" baseline="-25000" dirty="0" err="1"/>
              <a:t>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set of unobserved random variables at time t</a:t>
            </a:r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3800" y="2927880"/>
              <a:ext cx="9652680" cy="1205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320" y="2920320"/>
                <a:ext cx="9666720" cy="122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54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security guard at a secret underground station</a:t>
            </a:r>
          </a:p>
          <a:p>
            <a:r>
              <a:rPr lang="en-US" dirty="0"/>
              <a:t>He couldn’t access the outside world so has no idea of weather</a:t>
            </a:r>
          </a:p>
          <a:p>
            <a:r>
              <a:rPr lang="en-US" dirty="0"/>
              <a:t>He wants to know whether it is raining</a:t>
            </a:r>
          </a:p>
          <a:p>
            <a:r>
              <a:rPr lang="en-US" dirty="0"/>
              <a:t>Only observed variable: His director coming in with/without an umbrella</a:t>
            </a:r>
          </a:p>
          <a:p>
            <a:r>
              <a:rPr lang="en-US" dirty="0"/>
              <a:t>For each day t, E</a:t>
            </a:r>
            <a:r>
              <a:rPr lang="en-US" baseline="-25000" dirty="0"/>
              <a:t>t </a:t>
            </a:r>
            <a:r>
              <a:rPr lang="en-US" dirty="0"/>
              <a:t> - single evidence variable </a:t>
            </a:r>
            <a:r>
              <a:rPr lang="en-US" dirty="0" err="1"/>
              <a:t>Umbrella</a:t>
            </a:r>
            <a:r>
              <a:rPr lang="en-US" baseline="-25000" dirty="0" err="1"/>
              <a:t>t</a:t>
            </a:r>
            <a:r>
              <a:rPr lang="en-US" baseline="-25000" dirty="0"/>
              <a:t> </a:t>
            </a:r>
            <a:r>
              <a:rPr lang="en-US" dirty="0"/>
              <a:t> (</a:t>
            </a:r>
            <a:r>
              <a:rPr lang="en-US" dirty="0" err="1"/>
              <a:t>U</a:t>
            </a:r>
            <a:r>
              <a:rPr lang="en-US" baseline="-25000" dirty="0" err="1"/>
              <a:t>t</a:t>
            </a:r>
            <a:r>
              <a:rPr lang="en-US" dirty="0"/>
              <a:t>) (Yes/No)</a:t>
            </a:r>
            <a:endParaRPr lang="en-US" baseline="-25000" dirty="0"/>
          </a:p>
          <a:p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single state variable </a:t>
            </a:r>
            <a:r>
              <a:rPr lang="en-US" dirty="0" err="1"/>
              <a:t>Rain</a:t>
            </a:r>
            <a:r>
              <a:rPr lang="en-US" baseline="-25000" dirty="0" err="1"/>
              <a:t>t</a:t>
            </a:r>
            <a:r>
              <a:rPr lang="en-US" dirty="0"/>
              <a:t> 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(Yes/No)</a:t>
            </a:r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490120" y="2988360"/>
              <a:ext cx="6022080" cy="887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85440" y="2982240"/>
                <a:ext cx="6033600" cy="8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98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can be problems with larger sets of variables</a:t>
            </a:r>
          </a:p>
          <a:p>
            <a:r>
              <a:rPr lang="en-US" dirty="0"/>
              <a:t>In predicting diabetes,</a:t>
            </a:r>
          </a:p>
          <a:p>
            <a:pPr lvl="1"/>
            <a:r>
              <a:rPr lang="en-US" dirty="0"/>
              <a:t>Evidence Variables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MeasuredBloodSugar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n-US" dirty="0" err="1"/>
              <a:t>PulseRate</a:t>
            </a:r>
            <a:r>
              <a:rPr lang="en-US" baseline="-25000" dirty="0" err="1"/>
              <a:t>t</a:t>
            </a:r>
            <a:endParaRPr lang="en-US" baseline="-25000" dirty="0"/>
          </a:p>
          <a:p>
            <a:pPr lvl="1"/>
            <a:r>
              <a:rPr lang="en-US" dirty="0"/>
              <a:t>State Variables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BloodSugar</a:t>
            </a:r>
            <a:r>
              <a:rPr lang="en-US" baseline="-25000" dirty="0" err="1"/>
              <a:t>t</a:t>
            </a:r>
            <a:r>
              <a:rPr lang="en-US" dirty="0"/>
              <a:t>, </a:t>
            </a:r>
            <a:r>
              <a:rPr lang="en-US" dirty="0" err="1"/>
              <a:t>StomachContents</a:t>
            </a:r>
            <a:r>
              <a:rPr lang="en-US" baseline="-25000" dirty="0" err="1"/>
              <a:t>t</a:t>
            </a:r>
            <a:endParaRPr lang="en-US" baseline="-25000" dirty="0"/>
          </a:p>
          <a:p>
            <a:pPr lvl="1"/>
            <a:r>
              <a:rPr lang="en-US" dirty="0"/>
              <a:t>Suitable time interval </a:t>
            </a:r>
            <a:r>
              <a:rPr lang="mr-IN" dirty="0"/>
              <a:t>–</a:t>
            </a:r>
            <a:r>
              <a:rPr lang="en-US" dirty="0"/>
              <a:t> one hour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59880" y="1572840"/>
              <a:ext cx="5601960" cy="1332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4120" y="1563480"/>
                <a:ext cx="5611680" cy="134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016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Assumption: The time interval between slices is fixed</a:t>
            </a:r>
          </a:p>
          <a:p>
            <a:r>
              <a:rPr lang="en-US" dirty="0"/>
              <a:t>Also, state variables start at t = 0</a:t>
            </a:r>
          </a:p>
          <a:p>
            <a:r>
              <a:rPr lang="en-US" dirty="0"/>
              <a:t>Evidence variables start at t = 1</a:t>
            </a:r>
          </a:p>
          <a:p>
            <a:endParaRPr lang="en-US" dirty="0"/>
          </a:p>
          <a:p>
            <a:r>
              <a:rPr lang="en-US" dirty="0"/>
              <a:t>Umbrella world can be represented by </a:t>
            </a:r>
          </a:p>
          <a:p>
            <a:pPr lvl="1"/>
            <a:r>
              <a:rPr lang="en-US" dirty="0"/>
              <a:t>State variables </a:t>
            </a:r>
            <a:r>
              <a:rPr lang="mr-IN" dirty="0"/>
              <a:t>–</a:t>
            </a:r>
            <a:r>
              <a:rPr lang="en-US" dirty="0"/>
              <a:t> R</a:t>
            </a:r>
            <a:r>
              <a:rPr lang="en-US" baseline="-25000" dirty="0"/>
              <a:t>0</a:t>
            </a:r>
            <a:r>
              <a:rPr lang="en-US" dirty="0"/>
              <a:t>, R</a:t>
            </a:r>
            <a:r>
              <a:rPr lang="en-US" baseline="-25000" dirty="0"/>
              <a:t>1</a:t>
            </a:r>
            <a:r>
              <a:rPr lang="en-US" dirty="0"/>
              <a:t>, R</a:t>
            </a:r>
            <a:r>
              <a:rPr lang="en-US" baseline="-25000" dirty="0"/>
              <a:t>2</a:t>
            </a:r>
            <a:r>
              <a:rPr lang="en-US" dirty="0"/>
              <a:t>, R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Evidence variables </a:t>
            </a:r>
            <a:r>
              <a:rPr lang="mr-IN" dirty="0"/>
              <a:t>–</a:t>
            </a:r>
            <a:r>
              <a:rPr lang="en-US" dirty="0"/>
              <a:t> U</a:t>
            </a:r>
            <a:r>
              <a:rPr lang="en-US" baseline="-25000" dirty="0"/>
              <a:t>1</a:t>
            </a:r>
            <a:r>
              <a:rPr lang="en-US" dirty="0"/>
              <a:t>, U</a:t>
            </a:r>
            <a:r>
              <a:rPr lang="en-US" baseline="-25000" dirty="0"/>
              <a:t>2</a:t>
            </a:r>
            <a:r>
              <a:rPr lang="en-US" dirty="0"/>
              <a:t>, U</a:t>
            </a:r>
            <a:r>
              <a:rPr lang="en-US" baseline="-25000" dirty="0"/>
              <a:t>3</a:t>
            </a:r>
            <a:r>
              <a:rPr lang="en-US" dirty="0"/>
              <a:t>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Notation: Time slice a:b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a:b</a:t>
            </a:r>
            <a:r>
              <a:rPr lang="en-US" baseline="-25000" dirty="0"/>
              <a:t> 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a</a:t>
            </a:r>
            <a:r>
              <a:rPr lang="en-US" dirty="0"/>
              <a:t> to </a:t>
            </a:r>
            <a:r>
              <a:rPr lang="en-US" dirty="0" err="1"/>
              <a:t>X</a:t>
            </a:r>
            <a:r>
              <a:rPr lang="en-US" baseline="-25000" dirty="0" err="1"/>
              <a:t>b</a:t>
            </a:r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179160" y="3657960"/>
              <a:ext cx="3220920" cy="753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73760" y="3649320"/>
                <a:ext cx="3235320" cy="76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62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Transition and Markov models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Transition Model: Probability distribution over latent (hidden) state variables given the previous values, P(</a:t>
            </a:r>
            <a:r>
              <a:rPr lang="en-US" dirty="0" err="1"/>
              <a:t>X</a:t>
            </a:r>
            <a:r>
              <a:rPr lang="en-US" baseline="-25000" dirty="0" err="1"/>
              <a:t>t</a:t>
            </a:r>
            <a:r>
              <a:rPr lang="en-US" dirty="0"/>
              <a:t> | X</a:t>
            </a:r>
            <a:r>
              <a:rPr lang="en-US" baseline="-25000" dirty="0"/>
              <a:t>0:t-1</a:t>
            </a:r>
            <a:r>
              <a:rPr lang="en-US" dirty="0"/>
              <a:t>)</a:t>
            </a:r>
          </a:p>
          <a:p>
            <a:r>
              <a:rPr lang="en-US" dirty="0"/>
              <a:t>X</a:t>
            </a:r>
            <a:r>
              <a:rPr lang="en-US" baseline="-25000" dirty="0"/>
              <a:t>0:t-1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unbounded in size as t increases</a:t>
            </a:r>
          </a:p>
          <a:p>
            <a:r>
              <a:rPr lang="en-US" dirty="0"/>
              <a:t>Markov Assumption: Current state depends only on finite fixed number of previous states</a:t>
            </a:r>
          </a:p>
          <a:p>
            <a:endParaRPr lang="en-US" dirty="0"/>
          </a:p>
          <a:p>
            <a:r>
              <a:rPr lang="en-US" dirty="0"/>
              <a:t>Markov Process/Chain </a:t>
            </a:r>
            <a:r>
              <a:rPr lang="mr-IN" dirty="0"/>
              <a:t>–</a:t>
            </a:r>
            <a:r>
              <a:rPr lang="en-US" dirty="0"/>
              <a:t> Processes satisfying this assumption</a:t>
            </a:r>
          </a:p>
          <a:p>
            <a:endParaRPr lang="en-US" dirty="0"/>
          </a:p>
          <a:p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061120" y="2985120"/>
              <a:ext cx="4075560" cy="3258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55720" y="2976480"/>
                <a:ext cx="4085640" cy="32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557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1755</TotalTime>
  <Words>1667</Words>
  <Application>Microsoft Office PowerPoint</Application>
  <PresentationFormat>Widescreen</PresentationFormat>
  <Paragraphs>272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Wingdings</vt:lpstr>
      <vt:lpstr>Office Theme</vt:lpstr>
      <vt:lpstr>Hidden Markov models</vt:lpstr>
      <vt:lpstr>Partial Observability</vt:lpstr>
      <vt:lpstr>Degree of belief</vt:lpstr>
      <vt:lpstr>Time and Uncertainty</vt:lpstr>
      <vt:lpstr>States and Observations</vt:lpstr>
      <vt:lpstr>Example</vt:lpstr>
      <vt:lpstr>Example</vt:lpstr>
      <vt:lpstr>Formulation</vt:lpstr>
      <vt:lpstr>Transition and Markov models</vt:lpstr>
      <vt:lpstr>First Order Markov Process</vt:lpstr>
      <vt:lpstr>Bayesian Network</vt:lpstr>
      <vt:lpstr>Stationary Process</vt:lpstr>
      <vt:lpstr>Sensor Model</vt:lpstr>
      <vt:lpstr>Bayesian Net for Umbrella Example</vt:lpstr>
      <vt:lpstr>Inference in Temporal Models</vt:lpstr>
      <vt:lpstr>Inference - Filtering</vt:lpstr>
      <vt:lpstr>Inference - Filtering</vt:lpstr>
      <vt:lpstr>Inference – Filtering</vt:lpstr>
      <vt:lpstr>Filtering Example</vt:lpstr>
      <vt:lpstr>Filtering Example</vt:lpstr>
      <vt:lpstr>Filtering Example</vt:lpstr>
      <vt:lpstr>Inference: Prediction</vt:lpstr>
      <vt:lpstr>Inference: Smoothing</vt:lpstr>
      <vt:lpstr>Inference Smoothing</vt:lpstr>
      <vt:lpstr>Smoothing Example</vt:lpstr>
      <vt:lpstr>Forward Backward Algorithm</vt:lpstr>
      <vt:lpstr>Most Likely Sequence</vt:lpstr>
      <vt:lpstr>Most Likely Sequence</vt:lpstr>
      <vt:lpstr>Most Likely Sequence</vt:lpstr>
      <vt:lpstr>Most Likely Sequence</vt:lpstr>
      <vt:lpstr>Hidden Markov Models</vt:lpstr>
      <vt:lpstr>HMM: Matrix notation</vt:lpstr>
      <vt:lpstr>HMM: Matrix Notation</vt:lpstr>
      <vt:lpstr>HMM: Forward-Backward</vt:lpstr>
      <vt:lpstr>HMM Example: Localization</vt:lpstr>
      <vt:lpstr>HMM Example: Localization</vt:lpstr>
      <vt:lpstr>HMM Example - Localization</vt:lpstr>
      <vt:lpstr>HMM Example - Localization</vt:lpstr>
      <vt:lpstr>HMM Example - Localization</vt:lpstr>
      <vt:lpstr>HMM Example - Localization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206</cp:revision>
  <dcterms:created xsi:type="dcterms:W3CDTF">2018-10-16T06:13:57Z</dcterms:created>
  <dcterms:modified xsi:type="dcterms:W3CDTF">2019-03-07T08:31:45Z</dcterms:modified>
</cp:coreProperties>
</file>